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modernComment_10B_44D7DB6B.xml" ContentType="application/vnd.ms-powerpoint.comment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74" r:id="rId5"/>
    <p:sldId id="278" r:id="rId6"/>
    <p:sldId id="259" r:id="rId7"/>
    <p:sldId id="261" r:id="rId8"/>
    <p:sldId id="267" r:id="rId9"/>
    <p:sldId id="268" r:id="rId10"/>
    <p:sldId id="265" r:id="rId11"/>
    <p:sldId id="262" r:id="rId12"/>
    <p:sldId id="263" r:id="rId13"/>
    <p:sldId id="269" r:id="rId14"/>
    <p:sldId id="271" r:id="rId15"/>
    <p:sldId id="272" r:id="rId16"/>
    <p:sldId id="273" r:id="rId17"/>
    <p:sldId id="264" r:id="rId18"/>
    <p:sldId id="266" r:id="rId19"/>
    <p:sldId id="270" r:id="rId20"/>
    <p:sldId id="277" r:id="rId21"/>
    <p:sldId id="275" r:id="rId22"/>
    <p:sldId id="27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8E9883C-1411-3F6C-8B38-C25776DB722C}" name="Parth Shah" initials="PS" userId="87e661a5262038f8"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9"/>
    <p:restoredTop sz="94626"/>
  </p:normalViewPr>
  <p:slideViewPr>
    <p:cSldViewPr snapToGrid="0" snapToObjects="1">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omments/modernComment_10B_44D7DB6B.xml><?xml version="1.0" encoding="utf-8"?>
<p188:cmLst xmlns:a="http://schemas.openxmlformats.org/drawingml/2006/main" xmlns:r="http://schemas.openxmlformats.org/officeDocument/2006/relationships" xmlns:p188="http://schemas.microsoft.com/office/powerpoint/2018/8/main">
  <p188:cm id="{E64A2D36-36EC-4F42-8AE1-0B74D57DC429}" authorId="{48E9883C-1411-3F6C-8B38-C25776DB722C}" created="2023-05-02T15:15:49.694">
    <ac:deMkLst xmlns:ac="http://schemas.microsoft.com/office/drawing/2013/main/command">
      <pc:docMk xmlns:pc="http://schemas.microsoft.com/office/powerpoint/2013/main/command"/>
      <pc:sldMk xmlns:pc="http://schemas.microsoft.com/office/powerpoint/2013/main/command" cId="1154997099" sldId="267"/>
      <ac:picMk id="4" creationId="{A1BEF6F7-E174-93C0-6904-FD30638DD211}"/>
    </ac:deMkLst>
    <p188:txBody>
      <a:bodyPr/>
      <a:lstStyle/>
      <a:p>
        <a:r>
          <a:rPr lang="en-US"/>
          <a:t>Age vs Price graph is not linear.</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2T06:44:52.22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70,'1277'0,"-1107"-9,3 0,92-3,52 6,-181 8,405-2,-523-1,-1-1,23-5,2-1,-23 3,-27-1,-31 0,-311 5,168 3,167-2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2T06:45:33.38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36,'235'-18,"13"0,-3 19,-230-1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2T06:45:42.50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0 486,'25'-12,"46"-16,-29 13,159-54,443-122,20 48,-568 129,1 4,194 7,13 13,67 5,-145-1,294 56,-483-63,376 84,-184-25,-11-2,-163-47,-1 2,-1 3,64 35,-30-21,-39-18,-17-7,1-2,1-1,65 8,0-10,103-7,-68-1,-109 2,-3 1,0-1,0 0,0-2,0 0,0-2,0 0,-1-1,22-9,72-25,-85 30,-13 5,0 1,31-2,4-1,1 0,-1 3,89 4,-43 1,-92-2,15 0,-17 0,-14 0,-25 0,-112 0,-154-20,114-6,-194-23,116 39,34 3,-339 1,209 41,138-9,-298-2,221-23,-187-3,417-3,-71-16,77 10,-105-4,-28-2,128 9,-74 0,-159 9,288-1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2T06:45:45.6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0,'1247'0,"-1229"0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2T06:45:47.67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1,'112'6,"0"5,135 31,49 26,-261-57,-14-3,0-2,0 0,1-2,-1 0,26 1,421-7,-453 1,0-1,0-1,0 0,0-1,-1-1,0 0,15-8,-8 4,-1 1,29-7,-11 4,-27 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2T06:45:50.83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1,'1019'0,"-1005"0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2T06:45:54.6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41,'597'-27,"-379"23,-16 0,-188 2,-3-2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2T06:47:58.381"/>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61 23,'195'5,"122"-3,-217-16,-70 8,0 2,42-1,-23 6,-22-1,-24 0,-12 0,-49 0,-31-1,1 3,-138 22,95 4,101-22,1-2,0-2,-1 0,0-2,1-1,-1-1,-28-7,45 5,9 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2T06:48:04.678"/>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1 14,'374'0,"-263"-7,-24 9,103-4,-134-5,-50 7</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2T06:48:09.316"/>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0 46,'164'-14,"-109"7,59 0,-38 9,94-4,-136-5,-28 5,1 0,-1 1,1 0,10-1,9 2,-20-1,0 0,0 1,0 0,-1 0,1 0,0 1,0 0,0 0,-1 1,1-1,0 1,8 5,-10-5,0 0,0 1,0-2,0 1,0 0,1-1,-1 0,0 0,1 0,-1-1,1 1,-1-1,7 0,-4-1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2T06:48:16.542"/>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1 87,'78'-20,"-5"-1,2 4,110-11,-167 28,-1 1,1 1,-1 0,1 2,-1 0,0 1,17 7,-6-3,34 7,51 9,-113-25,0 0,1 0,-1 0,0 0,1 0,-1 0,0 0,1 0,-1 0,0 0,1 0,-1 0,0 0,1 0,-1 0,0 0,1 0,-1 1,0-1,1 0,-1 0,0 0,0 1,1-1,-1 0,0 0,0 1,0-1,1 0,-1 1,0-1,0 0,0 0,0 1,0-1,1 0,-1 1,0-1,0 0,0 1,-11 12,-20 7,-189 54,122-44,-162 55,246-83,-10 0,23-2,1 0,-1 0,0 0,1 1,-1-1,1 0,-1 0,1 0,-1 0,1 0,-1 1,1-1,-1 0,1 0,0 1,-1-1,1 0,-1 1,1-1,0 1,-1-1,1 0,0 1,-1-1,1 1,0-1,-1 1,3 1,-1 0,1-1,-1 0,1 1,0-1,0 0,-1 0,1 0,0 0,0 0,0 0,0 0,0-1,0 1,4 0,-1 1,49 11,-1-1,2-3,80 3,76 13,-210-25,0 0,1 0,-1 0,0 0,0 0,0 1,0-1,0 0,0 1,0-1,0 1,0-1,0 1,0-1,0 1,0 0,0-1,0 1,-1 0,1 0,1 1,-2-1,-1-1,1 1,0 0,-1 0,1-1,0 1,-1 0,1-1,-1 1,1-1,-1 1,0 0,1-1,-1 1,0-1,1 0,-1 1,0-1,1 1,-1-1,-1 0,-51 18,-171 23,-54 13,277-54,-2 0,1 1,-1 0,0-1,0 1,1 0,-1 1,1-1,-1 0,1 1,-1-1,1 1,-4 3,7-4,-1-1,1 1,-1-1,1 1,0-1,-1 1,1-1,0 0,-1 1,1-1,0 0,0 0,-1 0,1 1,0-1,0 0,-1 0,1 0,0 0,0 0,1-1,23 3,234-17,-79 3,-178 11,1 1,-1 0,1 0,-1 0,1 1,0-1,-1 1,1-1,-1 1,0 0,5 2,-7-3,1 0,-1 1,0-1,1 0,-1 1,0-1,1 0,-1 1,0-1,0 0,0 1,1-1,-1 1,0-1,0 1,0-1,0 0,0 1,0-1,0 1,0-1,0 1,0-1,0 1,0-1,0 1,-12 17,-22 10,-1-1,-2-2,0-2,-50 24,41-23,-22 12,119-35,-23-3,-20 1,0 0,1 0,-1 1,0 0,0 1,1 0,-1 0,0 0,13 5,-20-5,-1-1,1 1,0-1,-1 1,1-1,-1 1,1 0,-1-1,1 1,-1 0,0-1,1 1,-1 0,0 0,1-1,-1 1,0 0,0 0,0-1,0 1,0 0,1 0,-2 0,1 0,0-1,0 1,0 0,0 0,0-1,-1 1,1 0,0 0,-1-1,1 1,0 0,-1 0,1-1,-1 1,1-1,-2 2,-25 26,25-25,-9 5,0 0,0 0,0-1,-1 0,0-1,0 0,-1-1,0 0,1-1,-2-1,1 0,0-1,0 0,-17-1,35-6,9-2,17-3,0 2,1 1,0 1,0 2,0 1,60 2,-91 1,0 0,-1 0,1 0,0 1,0-1,0 0,-1 0,1 0,0 1,0-1,-1 0,1 1,0-1,0 1,-1-1,1 1,0-1,-1 1,1-1,-1 1,1-1,-1 1,1 0,-1 0,1-1,-1 2,1 0,-1-1,0 1,0-1,0 1,0 0,0 0,0-1,0 1,0 0,-1-1,1 1,-1 1,-2 5,-1 0,0 0,-8 13,-8 9,-2-1,0-1,-2-1,0-1,-52 41,39-46,35-21,0 1,0 0,1-1,-1 1,0-1,0 0,0 1,0-1,1 0,-1 0,0 0,0-1,0 1,0 0,0-1,1 1,-1-1,0 1,0-1,-2-1,4 2,0-1,0 1,0-1,-1 1,1 0,0-1,0 1,0 0,0-1,0 1,0-1,0 1,0 0,0-1,0 1,0-1,0 1,0 0,0-1,0 1,0-1,0 1,0 0,1-1,-1 1,0 0,0-1,0 1,1 0,-1-1,0 1,0 0,1 0,-1-1,0 1,1 0,-1 0,0-1,1 1,15-12,-15 11,23-14,1 1,0 1,0 2,2 0,-1 2,55-12,-77 20,0 0,0 1,1 0,-1-1,0 1,0 1,1-1,-1 1,0 0,0-1,0 2,0-1,0 0,0 1,0 0,0 0,0 0,-1 1,1-1,-1 1,0-1,0 1,5 5,-3-2,1-1,0 0,1-1,-1 1,1-1,0-1,0 1,0-1,0 0,0-1,1 0,-1 0,1 0,0-1,0 0,-1-1,1 0,9-1,-11 2,1 0,-1 1,1-1,-1 1,0 0,0 1,0-1,0 1,0 0,-1 1,1 0,-1 0,0 0,0 0,-1 1,1-1,5 9,-10-12,0-1,0 0,0 1,0-1,0 0,0 1,0-1,-1 0,1 1,0-1,0 0,0 1,-1-1,1 0,0 1,0-1,-1 0,1 0,0 1,-1-1,1 0,0 0,0 0,-1 1,1-1,-1 0,1 0,0 0,-1 0,1 0,0 0,-1 0,1 0,0 0,-1 0,1 0,-1 0,1 0,-1 0,-18 1,-4-2,1-1,0-1,-1 0,1-2,1-1,-1-1,-35-16,27 9,0-2,1-2,1 0,-41-35,65 50,1-1,-1 1,0-1,1 0,0 0,0-1,0 1,1-1,-1 1,1-1,0 0,0 0,1 0,0 0,-2-9,3 7,0-1,0 1,1-1,0 1,0-1,0 1,1 0,1 0,-1 0,4-7,3-3,1 0,0 1,1 1,0-1,2 2,0 0,26-23,-20 23,1 1,1 0,-1 1,2 2,0 0,0 1,1 1,-1 1,2 2,-1 0,1 1,-1 1,47 1,-69 2,1 0,0 0,-1 0,1 0,0 0,-1 0,1 1,-1-1,1 0,0 1,-1 0,1-1,-1 1,1 0,-1-1,0 1,1 0,-1 0,0 0,0 1,2 1,-2-2,-1 0,0 1,1-1,-1 0,0 1,0-1,0 0,0 1,0-1,0 1,0-1,-1 0,1 1,0-1,-1 0,1 1,-1-1,1 0,-2 2,-3 5,1-1,-1-1,-1 1,1-1,-1 0,-13 10,8-8,1-2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2T06:44:56.16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2,'100'-2,"108"4,-195 0,0 0,0 1,18 7,-20-6,1 0,-1-1,1-1,22 2,321-5,-341 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2T06:48:43.463"/>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0 44,'273'-36,"-237"33,-26 1,0 1,0 0,1 1,-1 0,0 1,1 0,-1 0,0 1,0 1,10 3,-8-2,0 0,0-1,0-1,1 0,18 1,69-4,-40-1,76 2,-130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2T06:48:45.866"/>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0 58,'57'-3,"-1"-2,63-15,-27 4,-69 13,1-2,42 0,-58 5,-1 0,1 1,-1 0,0 0,1 1,-1 0,0 0,0 0,13 7,-11-6,0 0,0-1,0 0,1 0,-1-1,0-1,1 1,-1-2,19-1,9 0,48 2,-79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2T06:48:50.394"/>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7 0,'440'8,"-401"-7,0 2,0 2,0 2,-1 1,0 2,46 19,-83-29,0 1,0-1,1 1,-1-1,0 1,0 0,0-1,0 1,0 0,0 0,0 0,0 0,0 0,0 0,0 0,-1 0,2 1,-2-1,0 0,0-1,0 1,0 0,0-1,0 1,0 0,0-1,0 1,-1-1,1 1,0 0,0-1,-1 1,1-1,0 1,-1-1,1 1,0-1,-1 1,1-1,-1 1,1-1,-1 1,-3 2,1-1,0 0,-1 0,0 0,0 0,1-1,-1 1,-8 0,-28 3,-1-2,0-2,1-1,-68-10,60 4,-2 3,-79 4,117 0,9-1,0-1,0 1,0 0,1 1,-1-1,0 0,0 1,1 0,-1 0,0 0,1 0,-1 0,1 0,-1 0,1 1,-3 1,5-2,0-1,0 0,0 0,0 0,0 1,0-1,0 0,-1 0,1 0,1 1,-1-1,0 0,0 0,0 0,0 1,0-1,0 0,0 0,0 0,0 1,0-1,0 0,0 0,1 0,-1 0,0 1,0-1,0 0,0 0,0 0,1 0,-1 0,0 1,0-1,0 0,1 0,-1 0,0 0,0 0,0 0,1 0,-1 0,0 0,0 0,0 0,1 0,-1 0,0 0,1 0,15 2,-15-2,111 3,36 1,-122-1,-1 0,1 2,39 12,-63-17,-1 1,1-1,0 1,0-1,0 1,0 0,0 0,-1 0,1 0,0 0,-1 1,1-1,-1 0,1 1,-1-1,0 1,1-1,-1 1,0 0,0 0,0-1,0 1,-1 0,1 0,0 0,-1 0,1 0,-1 0,0 0,0 0,0 0,0 2,-1 0,0 0,0 0,-1-1,1 1,-1-1,0 1,0-1,0 0,0 1,-1-1,1 0,-1 0,0-1,0 1,0-1,-4 3,-11 7,0-2,-1 0,-1-1,1-1,-1-1,-31 7,-126 16,164-28,-9 1,7 0,0-1,0-1,0 0,-29-3,85-2,-12 0,-13 3,6-1,0 2,35 2,-53-1,1-1,0 1,-1 0,1 0,0 1,-1-1,0 1,1 0,-1 0,0 1,0-1,0 1,0 0,0 0,-1 0,0 0,1 1,2 3,-5-6,0 1,0-1,0 1,-1-1,1 1,0-1,-1 1,1-1,-1 1,1-1,-1 1,0 0,0-1,1 1,-1 0,0-1,-1 1,1 0,0-1,0 1,-1-1,1 1,-1 0,-1 2,1-2,-1 0,0 1,0-1,-1 0,1-1,0 1,-1 0,1 0,-1-1,1 0,-1 1,-5 0,-6 3,-1-2,1 0,-1 0,-19 0,26-3,4 1,0 0,0-1,0 1,0-1,0 0,0-1,0 1,0-1,0 1,0-1,0 0,-5-3,9 4,0-1,0 0,0 1,0-1,0 1,0-1,0 1,0-1,0 0,0 1,0-1,0 1,0-1,1 1,-1-1,0 1,0-1,1 1,-1-1,0 1,1-1,-1 1,1-1,-1 1,0 0,1-1,-1 1,1 0,-1-1,2 1,17-13,-17 12,13-9,0 2,1 0,1 0,-1 2,34-9,-39 12,7-1,0 0,-1 1,38-1,-31 6,1 0,33 9,18 2,-32-6,-26-4,0 0,23-1,60-2,-101-1,0 1,0 0,0 0,0 0,0 0,0 0,0 0,0 0,0 0,0 0,0 0,0 0,0 0,0 0,0 0,-1-1,1 1,0 0,0 0,0 0,0 0,0 0,0 0,0 0,0 0,0 0,0 0,0-1,1 1,-1 0,0 0,0 0,0 0,0 0,0 0,0 0,0 0,0 0,0 0,0 0,0 0,0 0,0-1,0 1,0 0,0 0,0 0,1 0,-1 0,0 0,0 0,0 0,0 0,0 0,0 0,0 0,0 0,0 0,0 0,0 0,1 0,-13-6,-15-4,-275-92,159 48,100 39,-19-8,0 3,-67-11,119 30,0 0,0 1,0 0,-14 3,-16 0,42-3,7 1,0 1,0 0,0 0,16 7,-24-9,1 1,-1 0,0-1,1 1,-1 0,0 0,0 0,0 0,0 0,0 0,0 0,0 0,0 0,0 1,0-1,-1 0,1 0,0 3,-1-2,0 0,0-1,0 1,0 0,-1-1,1 1,-1 0,1-1,-1 1,1 0,-1-1,0 1,0-1,0 1,0-1,0 0,0 1,-1-1,1 0,-3 2,0 1,2-2,0 0,0-1,0 1,0 0,0 0,0 0,1 1,-1-1,1 0,-1 1,1-1,0 1,0-1,0 1,0-1,1 1,-1 0,1-1,-1 6,1-2</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2T06:48:53.790"/>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0 1,'321'10,"2"1,-256-14,-45 1,0 1,0 1,36 4,-57-3,0-1,0 0,0 0,1 0,-1 1,0-1,0 0,0 1,0-1,0 1,0-1,0 1,0 0,0-1,0 1,0 0,-1 0,1-1,0 1,0 0,-1 0,1 0,0 1,-1-1,0 0,0 0,0 0,0 0,0 0,-1 0,1 0,0 0,-1 0,1 0,-1 0,1 0,-1 0,1 0,-1 0,0-1,0 1,1 0,-1 0,0-1,0 1,1-1,-1 1,0 0,0-1,0 0,-2 1,-15 9,-1-2,-1 0,1-2,-1 0,-21 3,-106 12,99-16,25-2,0-2,0 0,-1-2,1 0,-43-9,52 8,0 0,1 2,-1-1,-15 3,17-1,-1 0,1-1,0-1,-1 0,-16-4,25 4</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2T06:49:17.250"/>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140 108,'425'0,"-421"0,1 1,-1 0,0-1,1 1,-1 1,5 1,-8-3,-1 0,1 1,-1-1,1 0,-1 0,1 1,-1-1,1 0,-1 1,0-1,1 1,-1-1,1 0,-1 1,0-1,1 1,-1-1,0 1,0-1,1 1,-1-1,0 2,0-1,0-1,-1 1,1 0,0 0,-1-1,1 1,-1 0,1 0,-1-1,1 1,-1-1,1 1,-1 0,0-1,1 1,-1-1,0 1,0-1,1 0,-1 1,-1-1,-13 6,1-1,-1-1,-1 0,1-1,-1 0,-20-1,1 2,1 1,-27 3,0-1,0-4,-69-4,128 1,0-1,-1 1,1-1,0 0,0 1,0-1,0 0,0 0,0 0,0 0,0-1,0 1,0 0,0-1,1 0,-1 1,1-1,-1 0,-2-3,2 0,0 1,0 0,1 0,-1-1,1 1,0-1,0 0,0 1,0-10,1 10,0-1,0 0,0 0,1 0,-1 0,1 1,0-1,1 0,-1 0,1 1,0-1,0 1,0 0,1 0,-1 0,1 0,0 0,0 0,1 0,4-3,-2 4,0 0,-1 1,1 0,0 1,0-1,0 1,1 0,11 0,57 4,-25 1,31 4,-58-4,39 1,26-7,96 4,-166 2,-25 1,-28 2,-2-2,-63 18,43-8,38-11,-91 26,97-26,0 2,0-1,1 1,-1 1,2 0,-14 11,16-10,1 1,-1 0,-11 19,15-20,0-1,0 0,-1 0,0 0,0-1,-1 0,1 0,-1-1,-11 7,-5-1,-39 20,57-27,0-1,0 0,0 1,0 0,0 1,1-1,0 1,-5 5,9-9,-1 0,1-1,-1 1,1 0,-1-1,1 1,0 0,-1 0,1-1,0 1,0 0,0 0,-1-1,1 1,0 0,0 0,0 0,0-1,0 1,1 0,-1 0,0-1,0 1,0 0,1 0,-1-1,0 1,1 1,1-1,-1 0,0 0,1 0,-1 0,1 0,-1 0,1 0,0-1,-1 1,1-1,0 1,2 0,9 0,0 1,25-2,-30-1,476-1,-476 3,1 0,-1 1,0-1,0 2,1-1,-2 1,1 1,0-1,0 1,-1 1,9 6,22 11,-37-22,0 1,-1-1,1 0,0 1,0-1,0 1,0-1,-1 1,1-1,0 1,0 0,-1-1,1 1,-1 0,1 0,-1-1,2 3,-12 2,-27-6,-28-11,0 4,-81-1,-21 10,214-27,121-47,-99 45,-49 19,0-1,-1-2,18-13,-46 21,-8 3,3 2</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2T06:49:21.400"/>
    </inkml:context>
    <inkml:brush xml:id="br0">
      <inkml:brushProperty name="width" value="0.1" units="cm"/>
      <inkml:brushProperty name="height" value="0.2" units="cm"/>
      <inkml:brushProperty name="color" value="#FF2500"/>
      <inkml:brushProperty name="tip" value="rectangle"/>
      <inkml:brushProperty name="rasterOp" value="maskPen"/>
      <inkml:brushProperty name="ignorePressure" value="1"/>
    </inkml:brush>
  </inkml:definitions>
  <inkml:trace contextRef="#ctx0" brushRef="#br0">0 1,'32'1,"37"7,-37-4,39 1,725-6,-782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2T06:45:01.2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1,'638'0,"-627"0,0 2,0-1,-1 1,1 1,15 6,-15-5,0-1,0 0,0 0,23 1,260-4,-131-1,-148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2T06:45:08.48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1 170,'2148'0,"-2099"-3,0-3,-1-2,0-1,48-18,32-5,71-6,-134 25,37-5,248 2,-321 16,0 1,0 1,55 12,-59-7,1 2,44 20,-55-22,0-2,23 7,27 9,-24-5,66 17,-45-15,-32-12,0-1,1-1,0-1,0-2,48-5,3 2,-71 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2T06:45:18.31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1,'2811'0,"-2796"0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2T06:45:20.54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0,'796'0,"-782"0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2T06:45:23.24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0,'704'0,"-678"1,36 7,-36-4,38 1,-45-6,-8 1,-1-1,1 1,-1 1,1 0,-1 0,1 1,-1 0,0 1,0 0,14 7,-15-5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2T06:45:28.4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1,'79'4,"-1"3,1 4,-1 3,76 25,43 13,-168-44,0-2,1-1,0-1,51 0,-49-2,-21 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2T06:45:30.3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1,'556'0,"-532"1,-1 2,0 0,25 7,-24-4,1-1,32 2,234-6,-142-3,-135 2</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317D1EC0-23FF-4FC8-B22D-E34878EAA4C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AB929A7-258C-4469-AAB4-A67D713F7A80}"/>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A635CDB-2D00-49D5-B26E-0694A25000C7}"/>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4288D7A-F857-418D-92F2-368E841B9F27}"/>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1084F50-7F3C-4A4A-877E-FFD9EC7CD88B}"/>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31E64C1-F4C0-4A94-B319-BB1A0A2450B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63D8374-8052-417F-AB69-B97EAC43D51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7750734-4D51-4019-A003-38A3DE49B434}"/>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1B693D1-DBA2-4D3B-9B37-D9EE8C4112F4}"/>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CD3EA8-E4C0-4AF6-817F-F9F29157A499}"/>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170FB3-B397-4AC9-85FD-65388F26D90A}"/>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E5EC0B9-49C7-4777-AEC5-B5EF8DE40498}"/>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902048B-30F7-4434-87A5-140F9BB4BEB1}"/>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500A6E2-A41C-4751-8A4E-9A0C5718D930}"/>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C259517-7BE7-45F9-81C0-3A6362BF143C}"/>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0652F56-7B71-42B2-AB68-22204A6DF17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059830E-1C3D-4D42-8789-524971CB4657}"/>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53325A7-86D3-4B52-A7E3-ADDF408B4067}"/>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D53F46F-EC12-484C-A4E7-791E57687AC1}"/>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4ED9CA-8950-47B8-A9ED-22B45CE15FB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4429F7B-9FD7-438F-8ECA-3FCAD006180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558100-D455-4B41-890C-BCC898B2D165}"/>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2886397-398A-4318-BE16-2CBAC1902F9E}"/>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32A3A6-CE6E-4ABD-8522-2C8DC88C070E}"/>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9014C09-5B84-4798-8BDE-C80D76E67B8E}"/>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A29EB9E-ED9D-4C69-8A26-9A7A0A83056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A2899F9-1795-416F-8F3D-26EEB684DB6A}"/>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3043474-8625-495C-BD06-3627FD286C55}"/>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432CE47-7631-408E-8DDC-79EE378B707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C8832D-8B8D-4036-B913-2D363143274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CCEFEAF-E87B-4FF2-A947-94CABAA0610D}"/>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43A7CD3-94E1-42A9-BAB7-2AFCD9FCBD10}"/>
              </a:ext>
            </a:extLst>
          </p:cNvPr>
          <p:cNvSpPr>
            <a:spLocks noGrp="1"/>
          </p:cNvSpPr>
          <p:nvPr>
            <p:ph type="ctrTitle"/>
          </p:nvPr>
        </p:nvSpPr>
        <p:spPr>
          <a:xfrm>
            <a:off x="691078" y="722903"/>
            <a:ext cx="10495904" cy="2460770"/>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467609B-8FD3-4FF7-8EBC-6619CA868B33}"/>
              </a:ext>
            </a:extLst>
          </p:cNvPr>
          <p:cNvSpPr>
            <a:spLocks noGrp="1"/>
          </p:cNvSpPr>
          <p:nvPr>
            <p:ph type="subTitle" idx="1"/>
          </p:nvPr>
        </p:nvSpPr>
        <p:spPr>
          <a:xfrm>
            <a:off x="691078" y="3428997"/>
            <a:ext cx="10495904" cy="2306639"/>
          </a:xfr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39" name="Right Triangle 38">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ACC7A76F-3401-4F50-AE85-8F2AA247B99F}"/>
              </a:ext>
            </a:extLst>
          </p:cNvPr>
          <p:cNvSpPr>
            <a:spLocks noGrp="1"/>
          </p:cNvSpPr>
          <p:nvPr>
            <p:ph type="dt" sz="half" idx="10"/>
          </p:nvPr>
        </p:nvSpPr>
        <p:spPr/>
        <p:txBody>
          <a:bodyPr/>
          <a:lstStyle/>
          <a:p>
            <a:fld id="{8F72BA41-EC5B-4197-BCC8-0FD2E523CD7A}" type="datetimeFigureOut">
              <a:rPr lang="en-US" smtClean="0"/>
              <a:t>8/12/2023</a:t>
            </a:fld>
            <a:endParaRPr lang="en-US"/>
          </a:p>
        </p:txBody>
      </p:sp>
      <p:sp>
        <p:nvSpPr>
          <p:cNvPr id="5" name="Footer Placeholder 4">
            <a:extLst>
              <a:ext uri="{FF2B5EF4-FFF2-40B4-BE49-F238E27FC236}">
                <a16:creationId xmlns:a16="http://schemas.microsoft.com/office/drawing/2014/main" id="{DEF02E50-D34E-4DD4-8B3B-55D08F25F50A}"/>
              </a:ext>
            </a:extLst>
          </p:cNvPr>
          <p:cNvSpPr>
            <a:spLocks noGrp="1"/>
          </p:cNvSpPr>
          <p:nvPr>
            <p:ph type="ftr" sz="quarter" idx="11"/>
          </p:nvPr>
        </p:nvSpPr>
        <p:spPr>
          <a:xfrm>
            <a:off x="691078" y="236364"/>
            <a:ext cx="4114800" cy="417126"/>
          </a:xfrm>
        </p:spPr>
        <p:txBody>
          <a:bodyPr/>
          <a:lstStyle/>
          <a:p>
            <a:endParaRPr lang="en-US" dirty="0"/>
          </a:p>
        </p:txBody>
      </p:sp>
      <p:sp>
        <p:nvSpPr>
          <p:cNvPr id="6" name="Slide Number Placeholder 5">
            <a:extLst>
              <a:ext uri="{FF2B5EF4-FFF2-40B4-BE49-F238E27FC236}">
                <a16:creationId xmlns:a16="http://schemas.microsoft.com/office/drawing/2014/main" id="{37B53B71-D2FA-4DDC-9C9C-E26F7B591A8E}"/>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315813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BD70F-ACE4-4595-845E-2296BDF83B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78CD9-E0B5-4B48-8366-91E6D22C9F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FAF4B4-44D3-4E29-B235-A1B868207789}"/>
              </a:ext>
            </a:extLst>
          </p:cNvPr>
          <p:cNvSpPr>
            <a:spLocks noGrp="1"/>
          </p:cNvSpPr>
          <p:nvPr>
            <p:ph type="dt" sz="half" idx="10"/>
          </p:nvPr>
        </p:nvSpPr>
        <p:spPr/>
        <p:txBody>
          <a:bodyPr/>
          <a:lstStyle/>
          <a:p>
            <a:fld id="{8F72BA41-EC5B-4197-BCC8-0FD2E523CD7A}" type="datetimeFigureOut">
              <a:rPr lang="en-US" smtClean="0"/>
              <a:t>8/12/2023</a:t>
            </a:fld>
            <a:endParaRPr lang="en-US"/>
          </a:p>
        </p:txBody>
      </p:sp>
      <p:sp>
        <p:nvSpPr>
          <p:cNvPr id="5" name="Footer Placeholder 4">
            <a:extLst>
              <a:ext uri="{FF2B5EF4-FFF2-40B4-BE49-F238E27FC236}">
                <a16:creationId xmlns:a16="http://schemas.microsoft.com/office/drawing/2014/main" id="{E2D7BA37-9639-480E-84AB-EA277225CA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BFC658-154E-48DE-AD31-813E5170C93C}"/>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172453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5405209-5179-4359-91ED-1B1A46619A99}"/>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0E32344F-3BE0-4CE8-B1BD-9ABD425E1C0D}"/>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99DE306-F4FB-4730-A066-ADF38D739563}"/>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CB32885-303F-477F-A081-27425944F230}"/>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60C0C0B-4CD0-467D-A382-2B2415102C48}"/>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788DF0F-327F-43A5-AB71-3D32053D83CA}"/>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98A0902-2662-4911-A532-AA6310861479}"/>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BDA4F7-23F4-46D1-8B7E-A21DD84083E1}"/>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C9FC2-8808-438E-8FFB-5FE416BFB5C8}"/>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04694E5-71F9-4210-9BE8-FC12CC177BD3}"/>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B37E805-A7E5-4906-B0C5-1373F3DA962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4CD964-FBD6-41AB-8A02-9509A2BAC11F}"/>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9CD7FF8-E827-4E0A-BCE2-CCB34EDAC0F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C4AD6BB-F1EE-4FB8-96E8-6890447800EC}"/>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E935057-E0A3-4DAE-B9C8-6E818D7A7205}"/>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08DDF69-1C14-453C-BC3A-37D3FE69DFC7}"/>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6C26D82-15BA-4B2E-A42D-2ECA8012D30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7F73B67-E5E9-4000-91DA-034B2127EFD2}"/>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AFAC1B5-F0DD-4FC0-B4C9-77CB29DF4425}"/>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ACB3DB-54B2-4CEE-A791-C6FC6C758DAE}"/>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8324004-1030-47D9-B817-425FF6ECCEC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AA001C4-81AB-4FA6-ADAA-C8618056353B}"/>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D1DAD34-7844-4F16-9874-F51F2A23B9EA}"/>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7DCBC6D-1BDA-4CB1-A3EC-59F240C8FA19}"/>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5B3C1A0-58E7-47E4-831B-CF3EE21D1E90}"/>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8A09FAA-E123-4FE4-B67A-9EBDE1A3130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317B7C6-C816-4A58-B184-135E4FD19F55}"/>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4D22ABB-4CE8-47DC-80BF-39B3E4CF7048}"/>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17DE37-A292-4031-AF42-CDB00A13EE76}"/>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73EF673-CB75-435F-9BF3-7594EC3ADF8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35F4581-15F6-47EE-87D0-1132A093DBA5}"/>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65CF984-F5BD-45C4-9A12-B02DB4F044E1}"/>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39" name="Right Triangle 38">
            <a:extLst>
              <a:ext uri="{FF2B5EF4-FFF2-40B4-BE49-F238E27FC236}">
                <a16:creationId xmlns:a16="http://schemas.microsoft.com/office/drawing/2014/main" id="{ACE66A86-8455-497B-9CA4-F460A19E5FBB}"/>
              </a:ext>
              <a:ext uri="{C183D7F6-B498-43B3-948B-1728B52AA6E4}">
                <adec:decorative xmlns:adec="http://schemas.microsoft.com/office/drawing/2017/decorative" val="1"/>
              </a:ext>
            </a:extLst>
          </p:cNvPr>
          <p:cNvSpPr/>
          <p:nvPr/>
        </p:nvSpPr>
        <p:spPr>
          <a:xfrm rot="18900000">
            <a:off x="7770390" y="-28737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Vertical Title 1">
            <a:extLst>
              <a:ext uri="{FF2B5EF4-FFF2-40B4-BE49-F238E27FC236}">
                <a16:creationId xmlns:a16="http://schemas.microsoft.com/office/drawing/2014/main" id="{5868C62B-71EF-4824-9EE8-6CAE17984232}"/>
              </a:ext>
            </a:extLst>
          </p:cNvPr>
          <p:cNvSpPr>
            <a:spLocks noGrp="1"/>
          </p:cNvSpPr>
          <p:nvPr>
            <p:ph type="title" orient="vert"/>
          </p:nvPr>
        </p:nvSpPr>
        <p:spPr>
          <a:xfrm>
            <a:off x="7707774" y="715616"/>
            <a:ext cx="3295876" cy="5026597"/>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243E4C8-4AA9-49D7-BF71-1AB5F2CFE1FC}"/>
              </a:ext>
            </a:extLst>
          </p:cNvPr>
          <p:cNvSpPr>
            <a:spLocks noGrp="1"/>
          </p:cNvSpPr>
          <p:nvPr>
            <p:ph type="body" orient="vert" idx="1"/>
          </p:nvPr>
        </p:nvSpPr>
        <p:spPr>
          <a:xfrm>
            <a:off x="683588" y="715616"/>
            <a:ext cx="6770448" cy="5026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97898B3-014E-440B-BA4E-106339212804}"/>
              </a:ext>
            </a:extLst>
          </p:cNvPr>
          <p:cNvSpPr>
            <a:spLocks noGrp="1"/>
          </p:cNvSpPr>
          <p:nvPr>
            <p:ph type="dt" sz="half" idx="10"/>
          </p:nvPr>
        </p:nvSpPr>
        <p:spPr/>
        <p:txBody>
          <a:bodyPr/>
          <a:lstStyle/>
          <a:p>
            <a:fld id="{8F72BA41-EC5B-4197-BCC8-0FD2E523CD7A}" type="datetimeFigureOut">
              <a:rPr lang="en-US" smtClean="0"/>
              <a:t>8/12/2023</a:t>
            </a:fld>
            <a:endParaRPr lang="en-US"/>
          </a:p>
        </p:txBody>
      </p:sp>
      <p:sp>
        <p:nvSpPr>
          <p:cNvPr id="5" name="Footer Placeholder 4">
            <a:extLst>
              <a:ext uri="{FF2B5EF4-FFF2-40B4-BE49-F238E27FC236}">
                <a16:creationId xmlns:a16="http://schemas.microsoft.com/office/drawing/2014/main" id="{81C22643-CE63-4C3E-B437-5A1A5EF911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D1CE5E-160A-4B37-94E2-3D9DC75BFFAF}"/>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256299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8D6B-70A2-430A-9F5D-DA093D8C16CF}"/>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94A2845-6CA6-4745-A951-25B8D5319D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049424-7A20-4BA1-9F60-671A5DBB3B13}"/>
              </a:ext>
            </a:extLst>
          </p:cNvPr>
          <p:cNvSpPr>
            <a:spLocks noGrp="1"/>
          </p:cNvSpPr>
          <p:nvPr>
            <p:ph type="dt" sz="half" idx="10"/>
          </p:nvPr>
        </p:nvSpPr>
        <p:spPr/>
        <p:txBody>
          <a:bodyPr/>
          <a:lstStyle/>
          <a:p>
            <a:fld id="{8F72BA41-EC5B-4197-BCC8-0FD2E523CD7A}" type="datetimeFigureOut">
              <a:rPr lang="en-US" smtClean="0"/>
              <a:t>8/12/2023</a:t>
            </a:fld>
            <a:endParaRPr lang="en-US"/>
          </a:p>
        </p:txBody>
      </p:sp>
      <p:sp>
        <p:nvSpPr>
          <p:cNvPr id="5" name="Footer Placeholder 4">
            <a:extLst>
              <a:ext uri="{FF2B5EF4-FFF2-40B4-BE49-F238E27FC236}">
                <a16:creationId xmlns:a16="http://schemas.microsoft.com/office/drawing/2014/main" id="{4F1BD2B2-E17F-402E-8EA3-5C7C1118A8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D23070-8658-4AC0-B2A3-4BE605A840F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789864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69DB7AC-F7D7-430A-A2A7-CD3EBBF1D35D}"/>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66AAF10E-F092-4160-BF4A-FF568555B790}"/>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6341C04-9B94-4385-A661-7B8C17000497}"/>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4C1D709-6A0F-409C-B2D0-C248E562265E}"/>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99BE53-BA11-4B67-BFBB-6281DB50C75D}"/>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662D93-31C1-4DFB-A938-E631F89AA9F0}"/>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7ECC8DA-0BEC-4508-89D4-12FA35B481F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7DC8E6C-1B78-4B89-82DD-BBA778CD1482}"/>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E5F54A-0315-4B15-B865-1F0460526260}"/>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D7F352-DE39-4835-8D3F-69CDEC490F1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D6F20A-F777-4F41-B23B-735A64FA5DA3}"/>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BBADBA-0F74-418B-BC50-AD44596C3EF8}"/>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918BE26-88E5-457C-8095-745F34D1536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FB269E0-E058-4340-B93D-7D40FFF521F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DDD9AEE-5501-4385-B339-4616F567B53D}"/>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4D29C61-8926-4C98-882B-AB90108C8386}"/>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AC585F9-B633-4F7E-AADE-75079DC17158}"/>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5DC6366-5525-4FBC-9886-D4409F6B2993}"/>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CC03CF9-098C-4140-806A-023D3DC3F2E3}"/>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C41BC4-89DF-4EC4-A141-9EF16D8EEB5B}"/>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32AD067-E64C-499E-9C0A-A7252587441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653DD54-FA2B-4B91-A94E-3C46AE21B38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86AC204-156B-442E-B028-01036BD1F26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03512DE-F013-431A-9F6E-ADDA88FB2DD5}"/>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E95FEE1-61A9-4065-B9F8-5589180AC62B}"/>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028AA59-C1FA-46C0-BFDD-1C1D3404C81C}"/>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A5C99EE-B791-470A-8639-0357A751EB43}"/>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54F4204-F48B-4AF5-B11E-0CE7D972AC3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76643FE-3966-4B82-9623-C61A56EDD20C}"/>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DD769C5-B1B1-45BD-A40A-67E6568C843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A511707-50C7-48B2-81F7-5C82BF57795C}"/>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38D44F3-CCFE-48A0-8414-FFF5E43D9184}"/>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2D126FE0-8204-40BB-AD46-4A0C7A47514C}"/>
              </a:ext>
            </a:extLst>
          </p:cNvPr>
          <p:cNvSpPr>
            <a:spLocks noGrp="1"/>
          </p:cNvSpPr>
          <p:nvPr>
            <p:ph type="title"/>
          </p:nvPr>
        </p:nvSpPr>
        <p:spPr>
          <a:xfrm>
            <a:off x="691078" y="718115"/>
            <a:ext cx="10312571" cy="278150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25E350-4200-419C-A167-527DD6B77792}"/>
              </a:ext>
            </a:extLst>
          </p:cNvPr>
          <p:cNvSpPr>
            <a:spLocks noGrp="1"/>
          </p:cNvSpPr>
          <p:nvPr>
            <p:ph type="body" idx="1"/>
          </p:nvPr>
        </p:nvSpPr>
        <p:spPr>
          <a:xfrm>
            <a:off x="691078" y="3753350"/>
            <a:ext cx="10312571" cy="1991572"/>
          </a:xfrm>
        </p:spPr>
        <p:txBody>
          <a:bodyPr/>
          <a:lstStyle>
            <a:lvl1pPr marL="0" indent="0">
              <a:buNone/>
              <a:defRPr lang="en-US" sz="2400" kern="120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Right Triangle 38">
            <a:extLst>
              <a:ext uri="{FF2B5EF4-FFF2-40B4-BE49-F238E27FC236}">
                <a16:creationId xmlns:a16="http://schemas.microsoft.com/office/drawing/2014/main" id="{6741F519-22CF-4C01-B140-5480DBAB30F8}"/>
              </a:ext>
              <a:ext uri="{C183D7F6-B498-43B3-948B-1728B52AA6E4}">
                <adec:decorative xmlns:adec="http://schemas.microsoft.com/office/drawing/2017/decorative"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D05D1550-9064-4767-B70A-3501AF956C94}"/>
              </a:ext>
            </a:extLst>
          </p:cNvPr>
          <p:cNvSpPr>
            <a:spLocks noGrp="1"/>
          </p:cNvSpPr>
          <p:nvPr>
            <p:ph type="dt" sz="half" idx="10"/>
          </p:nvPr>
        </p:nvSpPr>
        <p:spPr/>
        <p:txBody>
          <a:bodyPr/>
          <a:lstStyle/>
          <a:p>
            <a:fld id="{8F72BA41-EC5B-4197-BCC8-0FD2E523CD7A}" type="datetimeFigureOut">
              <a:rPr lang="en-US" smtClean="0"/>
              <a:t>8/12/2023</a:t>
            </a:fld>
            <a:endParaRPr lang="en-US"/>
          </a:p>
        </p:txBody>
      </p:sp>
      <p:sp>
        <p:nvSpPr>
          <p:cNvPr id="5" name="Footer Placeholder 4">
            <a:extLst>
              <a:ext uri="{FF2B5EF4-FFF2-40B4-BE49-F238E27FC236}">
                <a16:creationId xmlns:a16="http://schemas.microsoft.com/office/drawing/2014/main" id="{581E1C33-2E8E-4041-9683-12048CB8AB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D36992-B921-4F3F-9C4A-0D67E618D114}"/>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538564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CFDF5-4B31-4F1B-83BA-82A9510379F2}"/>
              </a:ext>
            </a:extLst>
          </p:cNvPr>
          <p:cNvSpPr>
            <a:spLocks noGrp="1"/>
          </p:cNvSpPr>
          <p:nvPr>
            <p:ph type="title"/>
          </p:nvPr>
        </p:nvSpPr>
        <p:spPr>
          <a:xfrm>
            <a:off x="691078" y="722903"/>
            <a:ext cx="10312571" cy="1354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14EC9A6-F718-4497-8A75-637EE17458E0}"/>
              </a:ext>
            </a:extLst>
          </p:cNvPr>
          <p:cNvSpPr>
            <a:spLocks noGrp="1"/>
          </p:cNvSpPr>
          <p:nvPr>
            <p:ph sz="half" idx="1"/>
          </p:nvPr>
        </p:nvSpPr>
        <p:spPr>
          <a:xfrm>
            <a:off x="691078" y="2345843"/>
            <a:ext cx="500958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D503E57-9695-4508-9778-B3DB1FB5FAB6}"/>
              </a:ext>
            </a:extLst>
          </p:cNvPr>
          <p:cNvSpPr>
            <a:spLocks noGrp="1"/>
          </p:cNvSpPr>
          <p:nvPr>
            <p:ph sz="half" idx="2"/>
          </p:nvPr>
        </p:nvSpPr>
        <p:spPr>
          <a:xfrm>
            <a:off x="5935075" y="2345843"/>
            <a:ext cx="506857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474CEE6-B9DC-4CCC-8F4C-0B4DADFB0195}"/>
              </a:ext>
            </a:extLst>
          </p:cNvPr>
          <p:cNvSpPr>
            <a:spLocks noGrp="1"/>
          </p:cNvSpPr>
          <p:nvPr>
            <p:ph type="dt" sz="half" idx="10"/>
          </p:nvPr>
        </p:nvSpPr>
        <p:spPr/>
        <p:txBody>
          <a:bodyPr/>
          <a:lstStyle/>
          <a:p>
            <a:fld id="{8F72BA41-EC5B-4197-BCC8-0FD2E523CD7A}" type="datetimeFigureOut">
              <a:rPr lang="en-US" smtClean="0"/>
              <a:t>8/12/2023</a:t>
            </a:fld>
            <a:endParaRPr lang="en-US"/>
          </a:p>
        </p:txBody>
      </p:sp>
      <p:sp>
        <p:nvSpPr>
          <p:cNvPr id="6" name="Footer Placeholder 5">
            <a:extLst>
              <a:ext uri="{FF2B5EF4-FFF2-40B4-BE49-F238E27FC236}">
                <a16:creationId xmlns:a16="http://schemas.microsoft.com/office/drawing/2014/main" id="{2AC85191-5804-47C9-95EB-D49D715737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6B0A03-44F6-4299-B45D-E07A023906F0}"/>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3864920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920E6-CC97-4BD8-92FE-8F36024D0E38}"/>
              </a:ext>
            </a:extLst>
          </p:cNvPr>
          <p:cNvSpPr>
            <a:spLocks noGrp="1"/>
          </p:cNvSpPr>
          <p:nvPr>
            <p:ph type="title"/>
          </p:nvPr>
        </p:nvSpPr>
        <p:spPr>
          <a:xfrm>
            <a:off x="691078" y="722900"/>
            <a:ext cx="10320062" cy="140750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73872FB-EDD5-42FB-8A9A-279EAD4FB0D9}"/>
              </a:ext>
            </a:extLst>
          </p:cNvPr>
          <p:cNvSpPr>
            <a:spLocks noGrp="1"/>
          </p:cNvSpPr>
          <p:nvPr>
            <p:ph type="body" idx="1"/>
          </p:nvPr>
        </p:nvSpPr>
        <p:spPr>
          <a:xfrm>
            <a:off x="691078" y="2331481"/>
            <a:ext cx="4963444"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5F28C1-95C8-476A-8D93-D580DD39D8F7}"/>
              </a:ext>
            </a:extLst>
          </p:cNvPr>
          <p:cNvSpPr>
            <a:spLocks noGrp="1"/>
          </p:cNvSpPr>
          <p:nvPr>
            <p:ph sz="half" idx="2"/>
          </p:nvPr>
        </p:nvSpPr>
        <p:spPr>
          <a:xfrm>
            <a:off x="691078" y="2954564"/>
            <a:ext cx="4963444"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4315485-EE1A-41B0-873A-BA9D06E88BFD}"/>
              </a:ext>
            </a:extLst>
          </p:cNvPr>
          <p:cNvSpPr>
            <a:spLocks noGrp="1"/>
          </p:cNvSpPr>
          <p:nvPr>
            <p:ph type="body" sz="quarter" idx="3"/>
          </p:nvPr>
        </p:nvSpPr>
        <p:spPr>
          <a:xfrm>
            <a:off x="6103351" y="2331481"/>
            <a:ext cx="4900298"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81A6FB-1583-4A1B-A4A7-C65062C57B73}"/>
              </a:ext>
            </a:extLst>
          </p:cNvPr>
          <p:cNvSpPr>
            <a:spLocks noGrp="1"/>
          </p:cNvSpPr>
          <p:nvPr>
            <p:ph sz="quarter" idx="4"/>
          </p:nvPr>
        </p:nvSpPr>
        <p:spPr>
          <a:xfrm>
            <a:off x="6103351" y="2954564"/>
            <a:ext cx="4900298"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3A29EA7-E61E-4617-9DA9-40B9299B3287}"/>
              </a:ext>
            </a:extLst>
          </p:cNvPr>
          <p:cNvSpPr>
            <a:spLocks noGrp="1"/>
          </p:cNvSpPr>
          <p:nvPr>
            <p:ph type="dt" sz="half" idx="10"/>
          </p:nvPr>
        </p:nvSpPr>
        <p:spPr>
          <a:xfrm>
            <a:off x="683587" y="6215870"/>
            <a:ext cx="3843779" cy="417126"/>
          </a:xfrm>
        </p:spPr>
        <p:txBody>
          <a:bodyPr/>
          <a:lstStyle/>
          <a:p>
            <a:fld id="{8F72BA41-EC5B-4197-BCC8-0FD2E523CD7A}" type="datetimeFigureOut">
              <a:rPr lang="en-US" smtClean="0"/>
              <a:t>8/12/2023</a:t>
            </a:fld>
            <a:endParaRPr lang="en-US"/>
          </a:p>
        </p:txBody>
      </p:sp>
      <p:sp>
        <p:nvSpPr>
          <p:cNvPr id="8" name="Footer Placeholder 7">
            <a:extLst>
              <a:ext uri="{FF2B5EF4-FFF2-40B4-BE49-F238E27FC236}">
                <a16:creationId xmlns:a16="http://schemas.microsoft.com/office/drawing/2014/main" id="{D56249CC-EB72-46A6-87D9-5FBDA8E450EC}"/>
              </a:ext>
            </a:extLst>
          </p:cNvPr>
          <p:cNvSpPr>
            <a:spLocks noGrp="1"/>
          </p:cNvSpPr>
          <p:nvPr>
            <p:ph type="ftr" sz="quarter" idx="11"/>
          </p:nvPr>
        </p:nvSpPr>
        <p:spPr>
          <a:xfrm>
            <a:off x="691078" y="236364"/>
            <a:ext cx="4114800" cy="417126"/>
          </a:xfrm>
        </p:spPr>
        <p:txBody>
          <a:bodyPr/>
          <a:lstStyle/>
          <a:p>
            <a:endParaRPr lang="en-US" dirty="0"/>
          </a:p>
        </p:txBody>
      </p:sp>
      <p:sp>
        <p:nvSpPr>
          <p:cNvPr id="9" name="Slide Number Placeholder 8">
            <a:extLst>
              <a:ext uri="{FF2B5EF4-FFF2-40B4-BE49-F238E27FC236}">
                <a16:creationId xmlns:a16="http://schemas.microsoft.com/office/drawing/2014/main" id="{EAA04EE7-47BE-4ECE-A170-793C4E56951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4119540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E4946-24AD-40DD-95A7-49BA49C227DF}"/>
              </a:ext>
            </a:extLst>
          </p:cNvPr>
          <p:cNvSpPr>
            <a:spLocks noGrp="1"/>
          </p:cNvSpPr>
          <p:nvPr>
            <p:ph type="title"/>
          </p:nvPr>
        </p:nvSpPr>
        <p:spPr>
          <a:xfrm>
            <a:off x="691078" y="722903"/>
            <a:ext cx="10501177" cy="1401231"/>
          </a:xfrm>
        </p:spPr>
        <p:txBody>
          <a:bodyPr/>
          <a:lstStyle>
            <a:lvl1pP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D8CF342-49F6-482D-943E-7E50B1694AE3}"/>
              </a:ext>
            </a:extLst>
          </p:cNvPr>
          <p:cNvSpPr>
            <a:spLocks noGrp="1"/>
          </p:cNvSpPr>
          <p:nvPr>
            <p:ph type="dt" sz="half" idx="10"/>
          </p:nvPr>
        </p:nvSpPr>
        <p:spPr/>
        <p:txBody>
          <a:bodyPr/>
          <a:lstStyle/>
          <a:p>
            <a:fld id="{8F72BA41-EC5B-4197-BCC8-0FD2E523CD7A}" type="datetimeFigureOut">
              <a:rPr lang="en-US" smtClean="0"/>
              <a:t>8/12/2023</a:t>
            </a:fld>
            <a:endParaRPr lang="en-US"/>
          </a:p>
        </p:txBody>
      </p:sp>
      <p:sp>
        <p:nvSpPr>
          <p:cNvPr id="4" name="Footer Placeholder 3">
            <a:extLst>
              <a:ext uri="{FF2B5EF4-FFF2-40B4-BE49-F238E27FC236}">
                <a16:creationId xmlns:a16="http://schemas.microsoft.com/office/drawing/2014/main" id="{064033E5-3797-4FF8-866F-9FD9325A9FAB}"/>
              </a:ext>
            </a:extLst>
          </p:cNvPr>
          <p:cNvSpPr>
            <a:spLocks noGrp="1"/>
          </p:cNvSpPr>
          <p:nvPr>
            <p:ph type="ftr" sz="quarter" idx="11"/>
          </p:nvPr>
        </p:nvSpPr>
        <p:spPr>
          <a:xfrm>
            <a:off x="691078" y="236364"/>
            <a:ext cx="4114800" cy="417126"/>
          </a:xfrm>
        </p:spPr>
        <p:txBody>
          <a:bodyPr/>
          <a:lstStyle/>
          <a:p>
            <a:endParaRPr lang="en-US"/>
          </a:p>
        </p:txBody>
      </p:sp>
      <p:sp>
        <p:nvSpPr>
          <p:cNvPr id="5" name="Slide Number Placeholder 4">
            <a:extLst>
              <a:ext uri="{FF2B5EF4-FFF2-40B4-BE49-F238E27FC236}">
                <a16:creationId xmlns:a16="http://schemas.microsoft.com/office/drawing/2014/main" id="{66DC1E67-424D-4638-98F8-38E71A41001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449869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5BED274-5EB4-4EF4-B353-E55BD502655C}"/>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6" name="Straight Connector 5">
              <a:extLst>
                <a:ext uri="{FF2B5EF4-FFF2-40B4-BE49-F238E27FC236}">
                  <a16:creationId xmlns:a16="http://schemas.microsoft.com/office/drawing/2014/main" id="{E0418BE5-560E-4E49-B12D-B555511FED72}"/>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9D1162-73B9-420F-BCBE-95039D00CD24}"/>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2BA76FE-316A-48E2-A03B-4E05691C4348}"/>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E678FBC-A6AD-4422-BA24-A4172F8862CA}"/>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D3C5C3E-2D08-43F0-AFAC-E15360CA7D3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BEAC62-AF92-4A65-9790-6F6E0C6C5A1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C77D7C5-E76E-4E82-BFC4-9A75D2C8089D}"/>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66E0152-96B9-4067-80D3-D9BDE6D7EC9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918AFCC-B9DA-4092-8FBA-2CFEDB0388E3}"/>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1EC7D33-C87E-4812-A722-53C5D99272B5}"/>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5F239E3-501A-4C3C-9BE4-6BFA0D3126B7}"/>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B62BF3B-95BB-4188-AAE5-015A0EF3D18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4E5F0F-0124-40D0-A0BF-AE307A0E15F4}"/>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BADC3B1-26C7-4CF1-B29D-4D0DEA3E2633}"/>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0A7DF6E-1132-4A80-9B18-593B1ACD778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EF19589-10D8-4A8F-A0B1-F7CE380E3001}"/>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E6BB32-C4F8-4914-88D3-7DC5E79D023E}"/>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8F046EE-9DBA-4924-A19C-ED8741F5F810}"/>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AABBC44-ABA8-4913-824E-64D344724644}"/>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4272B22-1C39-47A0-8551-73666AFBEEC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8CDFF66-464C-4ABF-BB01-00500A3B7517}"/>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079FC88-BD3B-4C04-9B90-0FC93C17921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1FCAED8-8687-4141-A7C3-0D88ACEDFEC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65038E6-7B32-460F-B804-D6C105FF44C9}"/>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C5DAE85-AD17-454B-AB64-CEFF52FDAB9D}"/>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603643-2066-4967-AE4B-9DA143843B25}"/>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37E9533-9B07-43E3-B939-7BADC01FEE86}"/>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CCAAEE-AB2E-4534-893A-3DB109499FB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BD39A2-970F-4714-AAA6-67EE99A0EAA9}"/>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F4A1387-348B-4E46-9B65-FDF76ED0EF20}"/>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F5DAF27-A54D-442A-93E4-BA7F04EAE379}"/>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Date Placeholder 1">
            <a:extLst>
              <a:ext uri="{FF2B5EF4-FFF2-40B4-BE49-F238E27FC236}">
                <a16:creationId xmlns:a16="http://schemas.microsoft.com/office/drawing/2014/main" id="{D2EA265F-80A1-448D-A6EB-CE8D6F6EC723}"/>
              </a:ext>
            </a:extLst>
          </p:cNvPr>
          <p:cNvSpPr>
            <a:spLocks noGrp="1"/>
          </p:cNvSpPr>
          <p:nvPr>
            <p:ph type="dt" sz="half" idx="10"/>
          </p:nvPr>
        </p:nvSpPr>
        <p:spPr/>
        <p:txBody>
          <a:bodyPr/>
          <a:lstStyle/>
          <a:p>
            <a:fld id="{8F72BA41-EC5B-4197-BCC8-0FD2E523CD7A}" type="datetimeFigureOut">
              <a:rPr lang="en-US" smtClean="0"/>
              <a:t>8/12/2023</a:t>
            </a:fld>
            <a:endParaRPr lang="en-US"/>
          </a:p>
        </p:txBody>
      </p:sp>
      <p:sp>
        <p:nvSpPr>
          <p:cNvPr id="3" name="Footer Placeholder 2">
            <a:extLst>
              <a:ext uri="{FF2B5EF4-FFF2-40B4-BE49-F238E27FC236}">
                <a16:creationId xmlns:a16="http://schemas.microsoft.com/office/drawing/2014/main" id="{4815D00D-89E6-4E7A-9A4D-A8CCEB3BED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2B5AEA-8C38-4776-878C-AB01474D917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072594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40" name="Right Triangle 39">
            <a:extLst>
              <a:ext uri="{FF2B5EF4-FFF2-40B4-BE49-F238E27FC236}">
                <a16:creationId xmlns:a16="http://schemas.microsoft.com/office/drawing/2014/main" id="{C4853C57-22BC-4465-8B37-DC06FE5A0003}"/>
              </a:ext>
              <a:ext uri="{C183D7F6-B498-43B3-948B-1728B52AA6E4}">
                <adec:decorative xmlns:adec="http://schemas.microsoft.com/office/drawing/2017/decorative" val="1"/>
              </a:ext>
            </a:extLst>
          </p:cNvPr>
          <p:cNvSpPr/>
          <p:nvPr/>
        </p:nvSpPr>
        <p:spPr>
          <a:xfrm rot="13500000">
            <a:off x="-281092" y="31448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7E67C0A6-48E9-4845-9EBF-EF2A3DFD274F}"/>
              </a:ext>
            </a:extLst>
          </p:cNvPr>
          <p:cNvSpPr>
            <a:spLocks noGrp="1"/>
          </p:cNvSpPr>
          <p:nvPr>
            <p:ph type="title"/>
          </p:nvPr>
        </p:nvSpPr>
        <p:spPr>
          <a:xfrm>
            <a:off x="683587" y="713677"/>
            <a:ext cx="4499914" cy="2996581"/>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A8B542-2084-485C-ABFC-94340B4C7E77}"/>
              </a:ext>
            </a:extLst>
          </p:cNvPr>
          <p:cNvSpPr>
            <a:spLocks noGrp="1"/>
          </p:cNvSpPr>
          <p:nvPr>
            <p:ph idx="1"/>
          </p:nvPr>
        </p:nvSpPr>
        <p:spPr>
          <a:xfrm>
            <a:off x="5698672" y="708102"/>
            <a:ext cx="5656716" cy="543064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647791F-9546-470D-A174-D75285263C2C}"/>
              </a:ext>
            </a:extLst>
          </p:cNvPr>
          <p:cNvSpPr>
            <a:spLocks noGrp="1"/>
          </p:cNvSpPr>
          <p:nvPr>
            <p:ph type="body" sz="half" idx="2"/>
          </p:nvPr>
        </p:nvSpPr>
        <p:spPr>
          <a:xfrm>
            <a:off x="683587" y="3976544"/>
            <a:ext cx="4499914" cy="2162201"/>
          </a:xfrm>
        </p:spPr>
        <p:txBody>
          <a:bodyPr>
            <a:normAutofit/>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None/>
            </a:pPr>
            <a:r>
              <a:rPr lang="en-US"/>
              <a:t>Click to edit Master text styles</a:t>
            </a:r>
          </a:p>
        </p:txBody>
      </p:sp>
      <p:grpSp>
        <p:nvGrpSpPr>
          <p:cNvPr id="8" name="Group 7">
            <a:extLst>
              <a:ext uri="{FF2B5EF4-FFF2-40B4-BE49-F238E27FC236}">
                <a16:creationId xmlns:a16="http://schemas.microsoft.com/office/drawing/2014/main" id="{0550D594-9D00-4E12-9A7B-8B78EC199482}"/>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C5DEA230-2680-47DD-BD49-FDBF4C1105A5}"/>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0BA61D-887F-46F1-B20D-EA4C38D467C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350DFBA-D16D-4AE0-8339-58C4089B94AD}"/>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F4AAAA5-CEFC-4C25-91D3-5AE49F720DA5}"/>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4D142AD-3FA3-43E4-8A61-61CF1E41568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C3755A3-93F4-4EC4-9635-7E89E4AF1D3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0BFB588-0AB8-4BD8-9272-1CA867726018}"/>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A6DF3-CF29-4480-A235-EAE88D65A63C}"/>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D6FF036-365A-4C15-8E15-0D5BBEBCEA58}"/>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85E76FF-4E86-4E42-B67E-B11AAE8D3076}"/>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A64CEE-7CED-4EB2-A414-6F2D91E824F9}"/>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12C571B-47A6-49EB-A29F-678368BAED9F}"/>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160B109-845C-4119-BB66-9887B3859A7D}"/>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68B7447-FF64-42D9-B3C6-2BDC6F547ED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FFF9B71-8653-450D-AFBE-2140D586FB5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F0B9E5A-C1DA-445C-A911-721DF98DDCDD}"/>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5C9A3DC-A478-4469-9359-34A435689F3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7DE3299-EED7-4771-A270-F6B02941AD65}"/>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434422A-5B59-41DC-8E2A-1A8244580E30}"/>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A176117-0990-434B-A9D9-B4B9043C544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7D6425E-C84A-462F-98F8-D0AB4FC3AF88}"/>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F13AB68-7321-4AC2-AC60-0F417877D07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E275CCE-D06F-49D0-8A47-372C5040330B}"/>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D4B374E-EEBC-4A9C-B3B4-B269EC719857}"/>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D80A7E6-BBEF-4EF1-B14A-29F26BFCF8E6}"/>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D7BC013-9B50-459D-8B8D-F756514A478B}"/>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8964C0-675D-4807-B795-4B695A8F8420}"/>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6911512-51A8-4CE7-A043-425C809EB5F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3C15D1E-0EDF-4AD7-90C7-3D8D64E645D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8265A2D-2A6A-4301-B59F-8BAD98D9A57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4A4907F-2D1D-49D1-882D-119AA5E1183B}"/>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5" name="Date Placeholder 4">
            <a:extLst>
              <a:ext uri="{FF2B5EF4-FFF2-40B4-BE49-F238E27FC236}">
                <a16:creationId xmlns:a16="http://schemas.microsoft.com/office/drawing/2014/main" id="{AF6A2284-37AB-43F5-98B8-8AB49DBFA9F5}"/>
              </a:ext>
            </a:extLst>
          </p:cNvPr>
          <p:cNvSpPr>
            <a:spLocks noGrp="1"/>
          </p:cNvSpPr>
          <p:nvPr>
            <p:ph type="dt" sz="half" idx="10"/>
          </p:nvPr>
        </p:nvSpPr>
        <p:spPr/>
        <p:txBody>
          <a:bodyPr/>
          <a:lstStyle/>
          <a:p>
            <a:fld id="{8F72BA41-EC5B-4197-BCC8-0FD2E523CD7A}" type="datetimeFigureOut">
              <a:rPr lang="en-US" smtClean="0"/>
              <a:t>8/12/2023</a:t>
            </a:fld>
            <a:endParaRPr lang="en-US"/>
          </a:p>
        </p:txBody>
      </p:sp>
      <p:sp>
        <p:nvSpPr>
          <p:cNvPr id="6" name="Footer Placeholder 5">
            <a:extLst>
              <a:ext uri="{FF2B5EF4-FFF2-40B4-BE49-F238E27FC236}">
                <a16:creationId xmlns:a16="http://schemas.microsoft.com/office/drawing/2014/main" id="{9AD8ABAA-E2F7-4C89-99ED-2C340220DD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52EF12-B2CD-4F3C-9F19-A8691540501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264471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DA6865-0A03-48FA-AD6E-D5BF8FDE9272}"/>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2277E8EB-0DA2-40E4-AD12-1CCD0D262D0B}"/>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5BFE9F8-907A-4FFC-9FDE-2B51D238C40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BDDC323-8732-4007-BB81-1BE917E3B2FF}"/>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908FC40-8403-438D-95CA-E4EDC66192A9}"/>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411D218-3FEA-4455-9809-91F029FB55AE}"/>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541390F-BE50-4E4E-9DA2-B5F23F1A93D8}"/>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EB3F094-97B5-48E1-A4DE-8BEED255028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D4DBB43-CB34-4881-9445-A7FE131D5327}"/>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B71F972-027A-47F0-996C-84BFE4574050}"/>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C41353D-93C8-43F8-BBDE-7AB6B29EC38C}"/>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CF07B24-CBD8-4F09-81EB-504285F8E11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27873BB-1D79-4055-801C-BDA0F9A1513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008D42B-2F35-497E-A26D-9AF008619D4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7F57499-C4D9-4B7D-BADA-38462AA3164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71F2B9-1FFA-4350-9370-B098459A232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8FBAFFC-DC8F-4BB4-B405-E4AAA269AED4}"/>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4FCE64-D7A5-411A-8795-932DD39F9520}"/>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0B4ECFC-FD43-44CF-B7FA-2A8C5651400F}"/>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9DFBC12-1E1D-44DE-9966-BAB05B246636}"/>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BEF096-361C-478B-81EB-37584119BFEE}"/>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FC81993-CE86-4910-B9CE-B69375BDCEE3}"/>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75613D7-9FB0-4D33-8784-EC059DE019C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520AFD9-E849-4F42-99B2-928E6098C29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A200B0B-91CD-4D66-ADFC-9585D283103C}"/>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5DB0C45-30CE-4C85-95C6-FFF4977C646A}"/>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C31604-5F93-436D-A9D2-A48846D4E0DE}"/>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FF1B965-7DE1-4AE3-B28B-DB6847BC52CC}"/>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FD9FB65-4392-4D6A-8ACC-8151F682BFE8}"/>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B40380C-3493-4AFE-BF13-AE68A8D244B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CB21DF1-4859-4991-9C10-F8FA68F41013}"/>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54AD212-17DC-4506-AAA0-34A46A0B11C3}"/>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5B556E7-762B-4E18-A961-A4F7A9ECF9D8}"/>
              </a:ext>
            </a:extLst>
          </p:cNvPr>
          <p:cNvSpPr>
            <a:spLocks noGrp="1"/>
          </p:cNvSpPr>
          <p:nvPr>
            <p:ph type="title"/>
          </p:nvPr>
        </p:nvSpPr>
        <p:spPr>
          <a:xfrm>
            <a:off x="683587" y="713677"/>
            <a:ext cx="4434823" cy="3020519"/>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FB7118AF-C54D-406D-AABE-AED6576D1281}"/>
              </a:ext>
            </a:extLst>
          </p:cNvPr>
          <p:cNvSpPr>
            <a:spLocks noGrp="1"/>
          </p:cNvSpPr>
          <p:nvPr>
            <p:ph type="pic" idx="1"/>
          </p:nvPr>
        </p:nvSpPr>
        <p:spPr>
          <a:xfrm>
            <a:off x="5698672" y="713677"/>
            <a:ext cx="5304977" cy="54306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0" name="Right Triangle 39">
            <a:extLst>
              <a:ext uri="{FF2B5EF4-FFF2-40B4-BE49-F238E27FC236}">
                <a16:creationId xmlns:a16="http://schemas.microsoft.com/office/drawing/2014/main" id="{205CDEB9-8DED-4711-8140-4C943FC2CDA0}"/>
              </a:ext>
              <a:ext uri="{C183D7F6-B498-43B3-948B-1728B52AA6E4}">
                <adec:decorative xmlns:adec="http://schemas.microsoft.com/office/drawing/2017/decorative" val="1"/>
              </a:ext>
            </a:extLst>
          </p:cNvPr>
          <p:cNvSpPr/>
          <p:nvPr/>
        </p:nvSpPr>
        <p:spPr>
          <a:xfrm rot="13500000">
            <a:off x="-281093" y="314330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 Placeholder 3">
            <a:extLst>
              <a:ext uri="{FF2B5EF4-FFF2-40B4-BE49-F238E27FC236}">
                <a16:creationId xmlns:a16="http://schemas.microsoft.com/office/drawing/2014/main" id="{02E13C3F-6360-4760-9477-C3831A6E26EF}"/>
              </a:ext>
            </a:extLst>
          </p:cNvPr>
          <p:cNvSpPr>
            <a:spLocks noGrp="1"/>
          </p:cNvSpPr>
          <p:nvPr>
            <p:ph type="body" sz="half" idx="2"/>
          </p:nvPr>
        </p:nvSpPr>
        <p:spPr>
          <a:xfrm>
            <a:off x="683587" y="3970330"/>
            <a:ext cx="4434823" cy="2173992"/>
          </a:xfrm>
        </p:spPr>
        <p:txBody>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192D3B-60EE-4FC5-9ED7-4445300844CA}"/>
              </a:ext>
            </a:extLst>
          </p:cNvPr>
          <p:cNvSpPr>
            <a:spLocks noGrp="1"/>
          </p:cNvSpPr>
          <p:nvPr>
            <p:ph type="dt" sz="half" idx="10"/>
          </p:nvPr>
        </p:nvSpPr>
        <p:spPr/>
        <p:txBody>
          <a:bodyPr/>
          <a:lstStyle/>
          <a:p>
            <a:fld id="{8F72BA41-EC5B-4197-BCC8-0FD2E523CD7A}" type="datetimeFigureOut">
              <a:rPr lang="en-US" smtClean="0"/>
              <a:t>8/12/2023</a:t>
            </a:fld>
            <a:endParaRPr lang="en-US"/>
          </a:p>
        </p:txBody>
      </p:sp>
      <p:sp>
        <p:nvSpPr>
          <p:cNvPr id="6" name="Footer Placeholder 5">
            <a:extLst>
              <a:ext uri="{FF2B5EF4-FFF2-40B4-BE49-F238E27FC236}">
                <a16:creationId xmlns:a16="http://schemas.microsoft.com/office/drawing/2014/main" id="{5BCF831E-9B19-4936-8BC9-F62A9B118B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71E1D1-F7A2-40D0-91DA-07468A9651E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907629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BDF0D99C-5D42-41C6-A50C-C4E2D6B2A36E}"/>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40" name="Straight Connector 39">
              <a:extLst>
                <a:ext uri="{FF2B5EF4-FFF2-40B4-BE49-F238E27FC236}">
                  <a16:creationId xmlns:a16="http://schemas.microsoft.com/office/drawing/2014/main" id="{5F28962D-50BA-43F8-8863-28ECE711D3F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80F5939-D4E0-46FD-9A5A-5D648E381092}"/>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633D331-78CB-40A1-B167-8185EC5D707B}"/>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512E4B1-E78E-49E7-AA36-374CC1B084E4}"/>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7D46340-CBFC-490F-B44E-7AA8FBF58B05}"/>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75C26C-3EBD-4AA9-BA4D-2561E295D65D}"/>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35DB6BE-E065-4559-BF5C-36B56B379040}"/>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DA54272-CD9D-4F68-BBAB-4F0C0C3EC63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002CE8F-9256-4F2C-B474-58873717119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9C9DE9F-4252-401D-913E-B74C9E326F9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FE4E69B-534F-4A80-9E1C-798BEE1B079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7564E1C-009C-4832-AE8D-E98286693F0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305DF1C-5801-43F2-A8B9-5351369418C0}"/>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06E71C8-0783-4E17-9B34-F51231DD2954}"/>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D908F17-2A89-4B0A-A2EA-692390969FE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BE22751-380F-44F9-BEED-0A553CF87BE5}"/>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7B27910-846F-4E4E-B588-F5B2E026FE9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6E0501E-134E-46D7-984F-3A382B0BB29B}"/>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0A83974-CBD7-4A69-9D84-2D3BBDE027A5}"/>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503E931-00D4-4B0C-BC69-49FE5C766518}"/>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732A30-BE2F-4D71-BC37-60F7B44591B9}"/>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C8EB840-DE7D-4E67-989C-F4D8F50E15BD}"/>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05D2CC2-53CC-487E-A72E-42B1E9B18460}"/>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3A12D6B-1D60-4F26-8FB9-74AD5B070BDF}"/>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1895D00-2D63-443C-95A8-5EB6E5EECBF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AC50652-2A56-4382-95D0-971644EE0FA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A50A374-8880-482D-B54F-F74E0D7BE18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66364D8-CCC7-4AAF-94BC-766EC160D99E}"/>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A0DC409-26E2-4453-89FD-745EA849BE7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39ED039-D66C-4A5E-AA35-E7A5FA2E64C2}"/>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72C13DC-161E-49CF-96B5-5383AA052AB7}"/>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laceholder 1">
            <a:extLst>
              <a:ext uri="{FF2B5EF4-FFF2-40B4-BE49-F238E27FC236}">
                <a16:creationId xmlns:a16="http://schemas.microsoft.com/office/drawing/2014/main" id="{05103067-48DA-458C-99F6-9921C19A802A}"/>
              </a:ext>
            </a:extLst>
          </p:cNvPr>
          <p:cNvSpPr>
            <a:spLocks noGrp="1"/>
          </p:cNvSpPr>
          <p:nvPr>
            <p:ph type="title"/>
          </p:nvPr>
        </p:nvSpPr>
        <p:spPr>
          <a:xfrm>
            <a:off x="691079" y="725951"/>
            <a:ext cx="10325000" cy="14424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CB86862-507E-4F73-890F-3B77BCFA3FA2}"/>
              </a:ext>
            </a:extLst>
          </p:cNvPr>
          <p:cNvSpPr>
            <a:spLocks noGrp="1"/>
          </p:cNvSpPr>
          <p:nvPr>
            <p:ph type="body" idx="1"/>
          </p:nvPr>
        </p:nvSpPr>
        <p:spPr>
          <a:xfrm>
            <a:off x="691079" y="2340131"/>
            <a:ext cx="10325000" cy="35644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EFBC0BB-AF05-4753-9159-41A16FBFC3B4}"/>
              </a:ext>
            </a:extLst>
          </p:cNvPr>
          <p:cNvSpPr>
            <a:spLocks noGrp="1"/>
          </p:cNvSpPr>
          <p:nvPr>
            <p:ph type="dt" sz="half" idx="2"/>
          </p:nvPr>
        </p:nvSpPr>
        <p:spPr>
          <a:xfrm>
            <a:off x="683587" y="6215870"/>
            <a:ext cx="3843779" cy="417126"/>
          </a:xfrm>
          <a:prstGeom prst="rect">
            <a:avLst/>
          </a:prstGeom>
        </p:spPr>
        <p:txBody>
          <a:bodyPr vert="horz" lIns="91440" tIns="45720" rIns="91440" bIns="45720" rtlCol="0" anchor="ctr"/>
          <a:lstStyle>
            <a:lvl1pPr algn="l">
              <a:defRPr sz="900">
                <a:solidFill>
                  <a:schemeClr val="tx1">
                    <a:tint val="75000"/>
                  </a:schemeClr>
                </a:solidFill>
              </a:defRPr>
            </a:lvl1pPr>
          </a:lstStyle>
          <a:p>
            <a:fld id="{8F72BA41-EC5B-4197-BCC8-0FD2E523CD7A}" type="datetimeFigureOut">
              <a:rPr lang="en-US" smtClean="0"/>
              <a:pPr/>
              <a:t>8/12/2023</a:t>
            </a:fld>
            <a:endParaRPr lang="en-US" dirty="0"/>
          </a:p>
        </p:txBody>
      </p:sp>
      <p:sp>
        <p:nvSpPr>
          <p:cNvPr id="5" name="Footer Placeholder 4">
            <a:extLst>
              <a:ext uri="{FF2B5EF4-FFF2-40B4-BE49-F238E27FC236}">
                <a16:creationId xmlns:a16="http://schemas.microsoft.com/office/drawing/2014/main" id="{28362F82-EA1A-4B02-8A64-3B44C0D9DAC6}"/>
              </a:ext>
            </a:extLst>
          </p:cNvPr>
          <p:cNvSpPr>
            <a:spLocks noGrp="1"/>
          </p:cNvSpPr>
          <p:nvPr>
            <p:ph type="ftr" sz="quarter" idx="3"/>
          </p:nvPr>
        </p:nvSpPr>
        <p:spPr>
          <a:xfrm>
            <a:off x="691078" y="236364"/>
            <a:ext cx="4114800" cy="417126"/>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9C5EF32-1CA9-4CDA-8182-2FB0C30A0F6F}"/>
              </a:ext>
            </a:extLst>
          </p:cNvPr>
          <p:cNvSpPr>
            <a:spLocks noGrp="1"/>
          </p:cNvSpPr>
          <p:nvPr>
            <p:ph type="sldNum" sz="quarter" idx="4"/>
          </p:nvPr>
        </p:nvSpPr>
        <p:spPr>
          <a:xfrm>
            <a:off x="11003649" y="6215870"/>
            <a:ext cx="979151" cy="417126"/>
          </a:xfrm>
          <a:prstGeom prst="rect">
            <a:avLst/>
          </a:prstGeom>
        </p:spPr>
        <p:txBody>
          <a:bodyPr vert="horz" lIns="91440" tIns="45720" rIns="91440" bIns="45720" rtlCol="0" anchor="ctr"/>
          <a:lstStyle>
            <a:lvl1pPr algn="ctr">
              <a:defRPr sz="900">
                <a:solidFill>
                  <a:schemeClr val="tx1">
                    <a:tint val="75000"/>
                  </a:schemeClr>
                </a:solidFill>
              </a:defRPr>
            </a:lvl1pPr>
          </a:lstStyle>
          <a:p>
            <a:fld id="{BE15108C-154A-4A5A-9C05-91A49A422BA7}" type="slidenum">
              <a:rPr lang="en-US" smtClean="0"/>
              <a:pPr/>
              <a:t>‹#›</a:t>
            </a:fld>
            <a:endParaRPr lang="en-US" dirty="0"/>
          </a:p>
        </p:txBody>
      </p:sp>
      <p:sp>
        <p:nvSpPr>
          <p:cNvPr id="7" name="Right Triangle 6">
            <a:extLst>
              <a:ext uri="{FF2B5EF4-FFF2-40B4-BE49-F238E27FC236}">
                <a16:creationId xmlns:a16="http://schemas.microsoft.com/office/drawing/2014/main" id="{63BAC6E0-ADAC-40FB-AF53-88FA5F83738C}"/>
              </a:ext>
              <a:ext uri="{C183D7F6-B498-43B3-948B-1728B52AA6E4}">
                <adec:decorative xmlns:adec="http://schemas.microsoft.com/office/drawing/2017/decorative" val="1"/>
              </a:ext>
            </a:extLst>
          </p:cNvPr>
          <p:cNvSpPr/>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90393853"/>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3" Type="http://schemas.openxmlformats.org/officeDocument/2006/relationships/image" Target="../media/image240.png"/><Relationship Id="rId18" Type="http://schemas.openxmlformats.org/officeDocument/2006/relationships/customXml" Target="../ink/ink6.xml"/><Relationship Id="rId26" Type="http://schemas.openxmlformats.org/officeDocument/2006/relationships/customXml" Target="../ink/ink10.xml"/><Relationship Id="rId39" Type="http://schemas.openxmlformats.org/officeDocument/2006/relationships/image" Target="../media/image37.png"/><Relationship Id="rId21" Type="http://schemas.openxmlformats.org/officeDocument/2006/relationships/image" Target="../media/image28.png"/><Relationship Id="rId34" Type="http://schemas.openxmlformats.org/officeDocument/2006/relationships/customXml" Target="../ink/ink14.xml"/><Relationship Id="rId42" Type="http://schemas.openxmlformats.org/officeDocument/2006/relationships/customXml" Target="../ink/ink18.xml"/><Relationship Id="rId47" Type="http://schemas.openxmlformats.org/officeDocument/2006/relationships/image" Target="../media/image41.png"/><Relationship Id="rId50" Type="http://schemas.openxmlformats.org/officeDocument/2006/relationships/customXml" Target="../ink/ink22.xml"/><Relationship Id="rId55" Type="http://schemas.openxmlformats.org/officeDocument/2006/relationships/image" Target="../media/image45.png"/><Relationship Id="rId7" Type="http://schemas.openxmlformats.org/officeDocument/2006/relationships/image" Target="../media/image26.png"/><Relationship Id="rId2" Type="http://schemas.openxmlformats.org/officeDocument/2006/relationships/image" Target="../media/image21.png"/><Relationship Id="rId16" Type="http://schemas.openxmlformats.org/officeDocument/2006/relationships/customXml" Target="../ink/ink5.xml"/><Relationship Id="rId29" Type="http://schemas.openxmlformats.org/officeDocument/2006/relationships/image" Target="../media/image32.png"/><Relationship Id="rId11" Type="http://schemas.openxmlformats.org/officeDocument/2006/relationships/image" Target="../media/image230.png"/><Relationship Id="rId24" Type="http://schemas.openxmlformats.org/officeDocument/2006/relationships/customXml" Target="../ink/ink9.xml"/><Relationship Id="rId32" Type="http://schemas.openxmlformats.org/officeDocument/2006/relationships/customXml" Target="../ink/ink13.xml"/><Relationship Id="rId37" Type="http://schemas.openxmlformats.org/officeDocument/2006/relationships/image" Target="../media/image36.png"/><Relationship Id="rId40" Type="http://schemas.openxmlformats.org/officeDocument/2006/relationships/customXml" Target="../ink/ink17.xml"/><Relationship Id="rId45" Type="http://schemas.openxmlformats.org/officeDocument/2006/relationships/image" Target="../media/image40.png"/><Relationship Id="rId53" Type="http://schemas.openxmlformats.org/officeDocument/2006/relationships/image" Target="../media/image44.png"/><Relationship Id="rId5" Type="http://schemas.openxmlformats.org/officeDocument/2006/relationships/image" Target="../media/image24.png"/><Relationship Id="rId19" Type="http://schemas.openxmlformats.org/officeDocument/2006/relationships/image" Target="../media/image27.png"/><Relationship Id="rId4" Type="http://schemas.openxmlformats.org/officeDocument/2006/relationships/image" Target="../media/image23.png"/><Relationship Id="rId9" Type="http://schemas.openxmlformats.org/officeDocument/2006/relationships/image" Target="../media/image220.png"/><Relationship Id="rId14" Type="http://schemas.openxmlformats.org/officeDocument/2006/relationships/customXml" Target="../ink/ink4.xml"/><Relationship Id="rId22" Type="http://schemas.openxmlformats.org/officeDocument/2006/relationships/customXml" Target="../ink/ink8.xml"/><Relationship Id="rId27" Type="http://schemas.openxmlformats.org/officeDocument/2006/relationships/image" Target="../media/image31.png"/><Relationship Id="rId30" Type="http://schemas.openxmlformats.org/officeDocument/2006/relationships/customXml" Target="../ink/ink12.xml"/><Relationship Id="rId35" Type="http://schemas.openxmlformats.org/officeDocument/2006/relationships/image" Target="../media/image35.png"/><Relationship Id="rId43" Type="http://schemas.openxmlformats.org/officeDocument/2006/relationships/image" Target="../media/image39.png"/><Relationship Id="rId48" Type="http://schemas.openxmlformats.org/officeDocument/2006/relationships/customXml" Target="../ink/ink21.xml"/><Relationship Id="rId56" Type="http://schemas.openxmlformats.org/officeDocument/2006/relationships/customXml" Target="../ink/ink25.xml"/><Relationship Id="rId8" Type="http://schemas.openxmlformats.org/officeDocument/2006/relationships/customXml" Target="../ink/ink1.xml"/><Relationship Id="rId51" Type="http://schemas.openxmlformats.org/officeDocument/2006/relationships/image" Target="../media/image43.png"/><Relationship Id="rId3" Type="http://schemas.openxmlformats.org/officeDocument/2006/relationships/image" Target="../media/image22.png"/><Relationship Id="rId12" Type="http://schemas.openxmlformats.org/officeDocument/2006/relationships/customXml" Target="../ink/ink3.xml"/><Relationship Id="rId17" Type="http://schemas.openxmlformats.org/officeDocument/2006/relationships/image" Target="../media/image260.png"/><Relationship Id="rId25" Type="http://schemas.openxmlformats.org/officeDocument/2006/relationships/image" Target="../media/image30.png"/><Relationship Id="rId33" Type="http://schemas.openxmlformats.org/officeDocument/2006/relationships/image" Target="../media/image34.png"/><Relationship Id="rId38" Type="http://schemas.openxmlformats.org/officeDocument/2006/relationships/customXml" Target="../ink/ink16.xml"/><Relationship Id="rId46" Type="http://schemas.openxmlformats.org/officeDocument/2006/relationships/customXml" Target="../ink/ink20.xml"/><Relationship Id="rId20" Type="http://schemas.openxmlformats.org/officeDocument/2006/relationships/customXml" Target="../ink/ink7.xml"/><Relationship Id="rId41" Type="http://schemas.openxmlformats.org/officeDocument/2006/relationships/image" Target="../media/image38.png"/><Relationship Id="rId54" Type="http://schemas.openxmlformats.org/officeDocument/2006/relationships/customXml" Target="../ink/ink24.xml"/><Relationship Id="rId1" Type="http://schemas.openxmlformats.org/officeDocument/2006/relationships/slideLayout" Target="../slideLayouts/slideLayout2.xml"/><Relationship Id="rId6" Type="http://schemas.openxmlformats.org/officeDocument/2006/relationships/image" Target="../media/image25.png"/><Relationship Id="rId15" Type="http://schemas.openxmlformats.org/officeDocument/2006/relationships/image" Target="../media/image250.png"/><Relationship Id="rId23" Type="http://schemas.openxmlformats.org/officeDocument/2006/relationships/image" Target="../media/image29.png"/><Relationship Id="rId28" Type="http://schemas.openxmlformats.org/officeDocument/2006/relationships/customXml" Target="../ink/ink11.xml"/><Relationship Id="rId36" Type="http://schemas.openxmlformats.org/officeDocument/2006/relationships/customXml" Target="../ink/ink15.xml"/><Relationship Id="rId49" Type="http://schemas.openxmlformats.org/officeDocument/2006/relationships/image" Target="../media/image42.png"/><Relationship Id="rId57" Type="http://schemas.openxmlformats.org/officeDocument/2006/relationships/image" Target="../media/image46.png"/><Relationship Id="rId10" Type="http://schemas.openxmlformats.org/officeDocument/2006/relationships/customXml" Target="../ink/ink2.xml"/><Relationship Id="rId31" Type="http://schemas.openxmlformats.org/officeDocument/2006/relationships/image" Target="../media/image33.png"/><Relationship Id="rId44" Type="http://schemas.openxmlformats.org/officeDocument/2006/relationships/customXml" Target="../ink/ink19.xml"/><Relationship Id="rId52" Type="http://schemas.openxmlformats.org/officeDocument/2006/relationships/customXml" Target="../ink/ink23.xml"/></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kaggle.com/datasets/austinreese/craigslist-carstrucks-data"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8/10/relationships/comments" Target="../comments/modernComment_10B_44D7DB6B.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pic>
        <p:nvPicPr>
          <p:cNvPr id="4" name="Video 3" descr="Graphs And Numbers">
            <a:extLst>
              <a:ext uri="{FF2B5EF4-FFF2-40B4-BE49-F238E27FC236}">
                <a16:creationId xmlns:a16="http://schemas.microsoft.com/office/drawing/2014/main" id="{7B2537A4-DF05-CCD3-E6E0-C30CA7ECA07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0"/>
            <a:ext cx="12191980" cy="6857989"/>
          </a:xfrm>
          <a:prstGeom prst="rect">
            <a:avLst/>
          </a:prstGeom>
        </p:spPr>
      </p:pic>
      <p:grpSp>
        <p:nvGrpSpPr>
          <p:cNvPr id="11" name="Group 10">
            <a:extLst>
              <a:ext uri="{FF2B5EF4-FFF2-40B4-BE49-F238E27FC236}">
                <a16:creationId xmlns:a16="http://schemas.microsoft.com/office/drawing/2014/main" id="{88ABB63B-B6EE-43AF-9C37-0924518E53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2" name="Straight Connector 11">
              <a:extLst>
                <a:ext uri="{FF2B5EF4-FFF2-40B4-BE49-F238E27FC236}">
                  <a16:creationId xmlns:a16="http://schemas.microsoft.com/office/drawing/2014/main" id="{CB7E45DC-7AC9-4A43-B52C-78D9531B86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543D79A-4328-45EF-A428-FC665CB507F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804AB2D-9BA7-48D7-AFC0-D368F3B768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D26FBC9-30B7-4D26-AF30-4BA8719F30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B5A0212-58CB-4A88-83F7-FD0BBBF1ED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66733B5-84D5-4202-859D-5A322504EE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20F393D-8F55-493E-A0AB-C04E63D242E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6150823-0FA6-4C5F-8052-B5E795D1BC5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FE80E66-FB82-48F1-AC3B-98B532D540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9863583-0ECD-4F7A-B751-43B12C75CBF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6F49142-3C77-4864-BACD-DCB993CA06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45D06CF-A107-4909-A09D-67FDDF4C223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FBDE9B1-0BD3-4397-9FF4-7C3203885D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1A02805-216D-43C5-A768-1836DD2243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0B017B1-1B97-4EC7-ABC8-9636A34745F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E48FD6E-B77B-43DA-94E2-2478501EDD7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AB14AB7-76CD-4FBF-AF73-A1A32AE782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3E5C242-AF46-4E5E-9FD6-29B7F9689A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91D4E89-05DE-483F-8F2E-39D93202C2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6B02D5B-D04D-4A2C-A5CF-91D1534290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68FE945-F3C5-445E-B906-FC9FAF7347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AF4C4E0-F9C9-45B0-8B83-5C344A71B48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D05AC98-1440-4ED3-BBDF-BC89F248F9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9C04193-7AC6-475B-ABF0-124F26E6BDA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C3C8E23-341E-40F3-BF1F-ECC8CA8F04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378643A-EADF-4EB2-9D39-FA294DFBFE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F93D56A-A28E-4201-8293-D716906D71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0AA7744-5CCA-46B9-8B10-AD632C2D70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EEA2F9D-20BE-49EA-8282-486B36601D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AD57988-A54E-4C9B-BB33-50A03DB63B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20EEE2B-368D-4BA2-93F7-3B41F0C937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4" name="Freeform: Shape 43">
            <a:extLst>
              <a:ext uri="{FF2B5EF4-FFF2-40B4-BE49-F238E27FC236}">
                <a16:creationId xmlns:a16="http://schemas.microsoft.com/office/drawing/2014/main" id="{83C375E8-F6F8-46A9-AAA9-EDE318CADC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214" y="-1"/>
            <a:ext cx="12198214" cy="3276600"/>
          </a:xfrm>
          <a:custGeom>
            <a:avLst/>
            <a:gdLst>
              <a:gd name="connsiteX0" fmla="*/ 8951169 w 12179808"/>
              <a:gd name="connsiteY0" fmla="*/ 21 h 2933519"/>
              <a:gd name="connsiteX1" fmla="*/ 11653845 w 12179808"/>
              <a:gd name="connsiteY1" fmla="*/ 146056 h 2933519"/>
              <a:gd name="connsiteX2" fmla="*/ 12178450 w 12179808"/>
              <a:gd name="connsiteY2" fmla="*/ 199538 h 2933519"/>
              <a:gd name="connsiteX3" fmla="*/ 12178450 w 12179808"/>
              <a:gd name="connsiteY3" fmla="*/ 1261956 h 2933519"/>
              <a:gd name="connsiteX4" fmla="*/ 12179808 w 12179808"/>
              <a:gd name="connsiteY4" fmla="*/ 1261956 h 2933519"/>
              <a:gd name="connsiteX5" fmla="*/ 12179808 w 12179808"/>
              <a:gd name="connsiteY5" fmla="*/ 2933519 h 2933519"/>
              <a:gd name="connsiteX6" fmla="*/ 0 w 12179808"/>
              <a:gd name="connsiteY6" fmla="*/ 2933519 h 2933519"/>
              <a:gd name="connsiteX7" fmla="*/ 0 w 12179808"/>
              <a:gd name="connsiteY7" fmla="*/ 1392987 h 2933519"/>
              <a:gd name="connsiteX8" fmla="*/ 0 w 12179808"/>
              <a:gd name="connsiteY8" fmla="*/ 1261956 h 2933519"/>
              <a:gd name="connsiteX9" fmla="*/ 0 w 12179808"/>
              <a:gd name="connsiteY9" fmla="*/ 703569 h 2933519"/>
              <a:gd name="connsiteX10" fmla="*/ 8951169 w 12179808"/>
              <a:gd name="connsiteY10" fmla="*/ 21 h 2933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79808" h="2933519">
                <a:moveTo>
                  <a:pt x="8951169" y="21"/>
                </a:moveTo>
                <a:cubicBezTo>
                  <a:pt x="9704520" y="1107"/>
                  <a:pt x="10578586" y="43239"/>
                  <a:pt x="11653845" y="146056"/>
                </a:cubicBezTo>
                <a:lnTo>
                  <a:pt x="12178450" y="199538"/>
                </a:lnTo>
                <a:lnTo>
                  <a:pt x="12178450" y="1261956"/>
                </a:lnTo>
                <a:lnTo>
                  <a:pt x="12179808" y="1261956"/>
                </a:lnTo>
                <a:lnTo>
                  <a:pt x="12179808" y="2933519"/>
                </a:lnTo>
                <a:lnTo>
                  <a:pt x="0" y="2933519"/>
                </a:lnTo>
                <a:lnTo>
                  <a:pt x="0" y="1392987"/>
                </a:lnTo>
                <a:lnTo>
                  <a:pt x="0" y="1261956"/>
                </a:lnTo>
                <a:lnTo>
                  <a:pt x="0" y="703569"/>
                </a:lnTo>
                <a:cubicBezTo>
                  <a:pt x="4768989" y="703569"/>
                  <a:pt x="5812206" y="-4505"/>
                  <a:pt x="8951169" y="21"/>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979F97AD-DA3A-5349-BFB8-DD3B81926F92}"/>
              </a:ext>
            </a:extLst>
          </p:cNvPr>
          <p:cNvSpPr>
            <a:spLocks noGrp="1"/>
          </p:cNvSpPr>
          <p:nvPr>
            <p:ph type="ctrTitle"/>
          </p:nvPr>
        </p:nvSpPr>
        <p:spPr>
          <a:xfrm>
            <a:off x="684225" y="746841"/>
            <a:ext cx="6385847" cy="1967563"/>
          </a:xfrm>
        </p:spPr>
        <p:txBody>
          <a:bodyPr anchor="t">
            <a:normAutofit/>
          </a:bodyPr>
          <a:lstStyle/>
          <a:p>
            <a:r>
              <a:rPr lang="en-US" b="1" dirty="0"/>
              <a:t>Business Analytics with R</a:t>
            </a:r>
          </a:p>
        </p:txBody>
      </p:sp>
      <p:sp>
        <p:nvSpPr>
          <p:cNvPr id="3" name="Subtitle 2">
            <a:extLst>
              <a:ext uri="{FF2B5EF4-FFF2-40B4-BE49-F238E27FC236}">
                <a16:creationId xmlns:a16="http://schemas.microsoft.com/office/drawing/2014/main" id="{ABEB247E-757B-C444-80F8-9C242ECD0CC0}"/>
              </a:ext>
            </a:extLst>
          </p:cNvPr>
          <p:cNvSpPr>
            <a:spLocks noGrp="1"/>
          </p:cNvSpPr>
          <p:nvPr>
            <p:ph type="subTitle" idx="1"/>
          </p:nvPr>
        </p:nvSpPr>
        <p:spPr>
          <a:xfrm>
            <a:off x="9294438" y="41905"/>
            <a:ext cx="3984605" cy="1596394"/>
          </a:xfrm>
        </p:spPr>
        <p:txBody>
          <a:bodyPr>
            <a:normAutofit/>
          </a:bodyPr>
          <a:lstStyle/>
          <a:p>
            <a:pPr algn="ctr"/>
            <a:r>
              <a:rPr lang="en-US" b="1" dirty="0"/>
              <a:t>GROUP 11</a:t>
            </a:r>
          </a:p>
        </p:txBody>
      </p:sp>
    </p:spTree>
    <p:extLst>
      <p:ext uri="{BB962C8B-B14F-4D97-AF65-F5344CB8AC3E}">
        <p14:creationId xmlns:p14="http://schemas.microsoft.com/office/powerpoint/2010/main" val="3702267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B18392-1D6D-573C-6C6A-E861CE737CF8}"/>
              </a:ext>
            </a:extLst>
          </p:cNvPr>
          <p:cNvSpPr>
            <a:spLocks noGrp="1"/>
          </p:cNvSpPr>
          <p:nvPr>
            <p:ph idx="1"/>
          </p:nvPr>
        </p:nvSpPr>
        <p:spPr>
          <a:xfrm>
            <a:off x="811648" y="577077"/>
            <a:ext cx="10325000" cy="5703845"/>
          </a:xfrm>
        </p:spPr>
        <p:txBody>
          <a:bodyPr/>
          <a:lstStyle/>
          <a:p>
            <a:r>
              <a:rPr lang="en-US" dirty="0"/>
              <a:t>Next, we work on further exploratory analysis on the data. First, we want to see who are the top  manufacturers and their average prices.</a:t>
            </a:r>
            <a:endParaRPr lang="en-IN" dirty="0"/>
          </a:p>
        </p:txBody>
      </p:sp>
      <p:pic>
        <p:nvPicPr>
          <p:cNvPr id="4" name="Picture 3" descr="Chart, scatter chart&#10;&#10;Description automatically generated">
            <a:extLst>
              <a:ext uri="{FF2B5EF4-FFF2-40B4-BE49-F238E27FC236}">
                <a16:creationId xmlns:a16="http://schemas.microsoft.com/office/drawing/2014/main" id="{E416DBEC-9DD9-FDFD-516A-C72502F94F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1292836"/>
            <a:ext cx="5284352" cy="4611731"/>
          </a:xfrm>
          <a:prstGeom prst="rect">
            <a:avLst/>
          </a:prstGeom>
        </p:spPr>
      </p:pic>
      <p:pic>
        <p:nvPicPr>
          <p:cNvPr id="5" name="Picture 4" descr="Table&#10;&#10;Description automatically generated">
            <a:extLst>
              <a:ext uri="{FF2B5EF4-FFF2-40B4-BE49-F238E27FC236}">
                <a16:creationId xmlns:a16="http://schemas.microsoft.com/office/drawing/2014/main" id="{2735546C-B4E6-5175-D8E4-DDA3B36FE7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7690" y="2237899"/>
            <a:ext cx="4031699" cy="2721603"/>
          </a:xfrm>
          <a:prstGeom prst="rect">
            <a:avLst/>
          </a:prstGeom>
        </p:spPr>
      </p:pic>
    </p:spTree>
    <p:extLst>
      <p:ext uri="{BB962C8B-B14F-4D97-AF65-F5344CB8AC3E}">
        <p14:creationId xmlns:p14="http://schemas.microsoft.com/office/powerpoint/2010/main" val="2145437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D4C8D5-3EC2-9D4F-F6C3-75A69D3BD965}"/>
              </a:ext>
            </a:extLst>
          </p:cNvPr>
          <p:cNvSpPr>
            <a:spLocks noGrp="1"/>
          </p:cNvSpPr>
          <p:nvPr>
            <p:ph idx="1"/>
          </p:nvPr>
        </p:nvSpPr>
        <p:spPr>
          <a:xfrm>
            <a:off x="691079" y="144966"/>
            <a:ext cx="11240726" cy="6512312"/>
          </a:xfrm>
        </p:spPr>
        <p:txBody>
          <a:bodyPr/>
          <a:lstStyle/>
          <a:p>
            <a:r>
              <a:rPr lang="en-IN" dirty="0"/>
              <a:t>Average car prices based on region.</a:t>
            </a:r>
          </a:p>
        </p:txBody>
      </p:sp>
      <p:pic>
        <p:nvPicPr>
          <p:cNvPr id="7" name="Picture 6" descr="Table&#10;&#10;Description automatically generated">
            <a:extLst>
              <a:ext uri="{FF2B5EF4-FFF2-40B4-BE49-F238E27FC236}">
                <a16:creationId xmlns:a16="http://schemas.microsoft.com/office/drawing/2014/main" id="{20774CC3-8B07-3E26-2206-042686C93E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7513" y="721445"/>
            <a:ext cx="4449633" cy="1876789"/>
          </a:xfrm>
          <a:prstGeom prst="rect">
            <a:avLst/>
          </a:prstGeom>
        </p:spPr>
      </p:pic>
      <p:pic>
        <p:nvPicPr>
          <p:cNvPr id="9" name="Picture 8" descr="Chart&#10;&#10;Description automatically generated">
            <a:extLst>
              <a:ext uri="{FF2B5EF4-FFF2-40B4-BE49-F238E27FC236}">
                <a16:creationId xmlns:a16="http://schemas.microsoft.com/office/drawing/2014/main" id="{4FA2FE93-8AA6-F7BD-55FA-B55C911D65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49745" y="2698594"/>
            <a:ext cx="7685168" cy="4014440"/>
          </a:xfrm>
          <a:prstGeom prst="rect">
            <a:avLst/>
          </a:prstGeom>
        </p:spPr>
      </p:pic>
    </p:spTree>
    <p:extLst>
      <p:ext uri="{BB962C8B-B14F-4D97-AF65-F5344CB8AC3E}">
        <p14:creationId xmlns:p14="http://schemas.microsoft.com/office/powerpoint/2010/main" val="12719519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D6E404-98BF-2436-D11C-DEFD782C2E9B}"/>
              </a:ext>
            </a:extLst>
          </p:cNvPr>
          <p:cNvSpPr>
            <a:spLocks noGrp="1"/>
          </p:cNvSpPr>
          <p:nvPr>
            <p:ph idx="1"/>
          </p:nvPr>
        </p:nvSpPr>
        <p:spPr>
          <a:xfrm>
            <a:off x="691078" y="156116"/>
            <a:ext cx="10828131" cy="6501161"/>
          </a:xfrm>
        </p:spPr>
        <p:txBody>
          <a:bodyPr/>
          <a:lstStyle/>
          <a:p>
            <a:r>
              <a:rPr lang="en-IN" dirty="0"/>
              <a:t>Average car prices based on states.</a:t>
            </a:r>
          </a:p>
        </p:txBody>
      </p:sp>
      <p:pic>
        <p:nvPicPr>
          <p:cNvPr id="4" name="Picture 3" descr="Table&#10;&#10;Description automatically generated">
            <a:extLst>
              <a:ext uri="{FF2B5EF4-FFF2-40B4-BE49-F238E27FC236}">
                <a16:creationId xmlns:a16="http://schemas.microsoft.com/office/drawing/2014/main" id="{5757C12E-93F1-E44E-E893-ACCA26428A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1548" y="1071461"/>
            <a:ext cx="9207189" cy="4715077"/>
          </a:xfrm>
          <a:prstGeom prst="rect">
            <a:avLst/>
          </a:prstGeom>
        </p:spPr>
      </p:pic>
    </p:spTree>
    <p:extLst>
      <p:ext uri="{BB962C8B-B14F-4D97-AF65-F5344CB8AC3E}">
        <p14:creationId xmlns:p14="http://schemas.microsoft.com/office/powerpoint/2010/main" val="3340971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9D6FE4-8EBD-D86D-B4C8-8AC1B7A47BFE}"/>
              </a:ext>
            </a:extLst>
          </p:cNvPr>
          <p:cNvSpPr>
            <a:spLocks noGrp="1"/>
          </p:cNvSpPr>
          <p:nvPr>
            <p:ph idx="1"/>
          </p:nvPr>
        </p:nvSpPr>
        <p:spPr>
          <a:xfrm>
            <a:off x="691078" y="259917"/>
            <a:ext cx="11307633" cy="6419663"/>
          </a:xfrm>
        </p:spPr>
        <p:txBody>
          <a:bodyPr/>
          <a:lstStyle/>
          <a:p>
            <a:r>
              <a:rPr lang="en-IN" dirty="0"/>
              <a:t>Plot: </a:t>
            </a:r>
          </a:p>
        </p:txBody>
      </p:sp>
      <p:pic>
        <p:nvPicPr>
          <p:cNvPr id="4" name="Picture 3" descr="Chart, bar chart, histogram&#10;&#10;Description automatically generated">
            <a:extLst>
              <a:ext uri="{FF2B5EF4-FFF2-40B4-BE49-F238E27FC236}">
                <a16:creationId xmlns:a16="http://schemas.microsoft.com/office/drawing/2014/main" id="{19C267D0-A021-E09B-A343-E6BF6AEB4B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1078" y="683662"/>
            <a:ext cx="10321611" cy="5914421"/>
          </a:xfrm>
          <a:prstGeom prst="rect">
            <a:avLst/>
          </a:prstGeom>
        </p:spPr>
      </p:pic>
    </p:spTree>
    <p:extLst>
      <p:ext uri="{BB962C8B-B14F-4D97-AF65-F5344CB8AC3E}">
        <p14:creationId xmlns:p14="http://schemas.microsoft.com/office/powerpoint/2010/main" val="2736675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3D42DE-64C6-3194-3C38-6AF5A6F8A014}"/>
              </a:ext>
            </a:extLst>
          </p:cNvPr>
          <p:cNvSpPr>
            <a:spLocks noGrp="1"/>
          </p:cNvSpPr>
          <p:nvPr>
            <p:ph idx="1"/>
          </p:nvPr>
        </p:nvSpPr>
        <p:spPr/>
        <p:txBody>
          <a:bodyPr>
            <a:normAutofit fontScale="92500" lnSpcReduction="20000"/>
          </a:bodyPr>
          <a:lstStyle/>
          <a:p>
            <a:r>
              <a:rPr lang="en-US" dirty="0"/>
              <a:t>Linear Regression for predicting Used Car Prices</a:t>
            </a:r>
          </a:p>
          <a:p>
            <a:r>
              <a:rPr lang="en-US" dirty="0"/>
              <a:t>Evaluated multiple variables – Age, Odometer, Condition, </a:t>
            </a:r>
            <a:r>
              <a:rPr lang="en-US" dirty="0" err="1"/>
              <a:t>StateRegion</a:t>
            </a:r>
            <a:r>
              <a:rPr lang="en-US" dirty="0"/>
              <a:t>, Transmission, Type of Car, Paint Color, Number of Cylinders.</a:t>
            </a:r>
          </a:p>
          <a:p>
            <a:r>
              <a:rPr lang="en-US" dirty="0"/>
              <a:t>Finalized Age, Odometer as the features for the building the final regression model. </a:t>
            </a:r>
          </a:p>
          <a:p>
            <a:r>
              <a:rPr lang="en-US" dirty="0"/>
              <a:t>Dropped other variables because of high p-value.</a:t>
            </a:r>
          </a:p>
          <a:p>
            <a:r>
              <a:rPr lang="en-US" dirty="0"/>
              <a:t>Tested various model and finalized the model having highest R Squared value and coefficients having p-values less than 0.05.</a:t>
            </a:r>
          </a:p>
          <a:p>
            <a:r>
              <a:rPr lang="en-US" dirty="0"/>
              <a:t>Final Model has Age^2 and Age*Odometer along with Age, and  Odometer .</a:t>
            </a:r>
            <a:br>
              <a:rPr lang="en-US" dirty="0"/>
            </a:br>
            <a:r>
              <a:rPr lang="en-US" dirty="0" err="1"/>
              <a:t>finalmodel</a:t>
            </a:r>
            <a:r>
              <a:rPr lang="en-US" dirty="0"/>
              <a:t> &lt;- </a:t>
            </a:r>
            <a:r>
              <a:rPr lang="en-US" dirty="0" err="1"/>
              <a:t>lm</a:t>
            </a:r>
            <a:r>
              <a:rPr lang="en-US" dirty="0"/>
              <a:t>(price ~ </a:t>
            </a:r>
            <a:r>
              <a:rPr lang="en-US" dirty="0" err="1"/>
              <a:t>age+I</a:t>
            </a:r>
            <a:r>
              <a:rPr lang="en-US" dirty="0"/>
              <a:t>(age^2)+odometer_1k+age:odometer_1k , data = </a:t>
            </a:r>
            <a:r>
              <a:rPr lang="en-US" dirty="0" err="1"/>
              <a:t>d_subset_check</a:t>
            </a:r>
            <a:r>
              <a:rPr lang="en-US" dirty="0"/>
              <a:t>)</a:t>
            </a:r>
          </a:p>
        </p:txBody>
      </p:sp>
      <p:sp>
        <p:nvSpPr>
          <p:cNvPr id="4" name="Title 1">
            <a:extLst>
              <a:ext uri="{FF2B5EF4-FFF2-40B4-BE49-F238E27FC236}">
                <a16:creationId xmlns:a16="http://schemas.microsoft.com/office/drawing/2014/main" id="{49039607-A8D6-812C-DD0A-806AAE33406A}"/>
              </a:ext>
            </a:extLst>
          </p:cNvPr>
          <p:cNvSpPr txBox="1">
            <a:spLocks/>
          </p:cNvSpPr>
          <p:nvPr/>
        </p:nvSpPr>
        <p:spPr>
          <a:xfrm>
            <a:off x="691079" y="570271"/>
            <a:ext cx="10325000" cy="909885"/>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a:lstStyle>
          <a:p>
            <a:pPr algn="ctr"/>
            <a:r>
              <a:rPr lang="en-US"/>
              <a:t>Modelling</a:t>
            </a:r>
            <a:endParaRPr lang="en-US" dirty="0"/>
          </a:p>
        </p:txBody>
      </p:sp>
    </p:spTree>
    <p:extLst>
      <p:ext uri="{BB962C8B-B14F-4D97-AF65-F5344CB8AC3E}">
        <p14:creationId xmlns:p14="http://schemas.microsoft.com/office/powerpoint/2010/main" val="1010712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5AA4F-BE59-F41C-2979-B51F3DE7CA6C}"/>
              </a:ext>
            </a:extLst>
          </p:cNvPr>
          <p:cNvSpPr>
            <a:spLocks noGrp="1"/>
          </p:cNvSpPr>
          <p:nvPr>
            <p:ph type="title"/>
          </p:nvPr>
        </p:nvSpPr>
        <p:spPr>
          <a:xfrm>
            <a:off x="691079" y="570271"/>
            <a:ext cx="10325000" cy="909885"/>
          </a:xfrm>
        </p:spPr>
        <p:txBody>
          <a:bodyPr/>
          <a:lstStyle/>
          <a:p>
            <a:pPr algn="ctr"/>
            <a:r>
              <a:rPr lang="en-US" dirty="0"/>
              <a:t>Modelling</a:t>
            </a:r>
          </a:p>
        </p:txBody>
      </p:sp>
      <p:sp>
        <p:nvSpPr>
          <p:cNvPr id="3" name="Content Placeholder 2">
            <a:extLst>
              <a:ext uri="{FF2B5EF4-FFF2-40B4-BE49-F238E27FC236}">
                <a16:creationId xmlns:a16="http://schemas.microsoft.com/office/drawing/2014/main" id="{C83D42DE-64C6-3194-3C38-6AF5A6F8A014}"/>
              </a:ext>
            </a:extLst>
          </p:cNvPr>
          <p:cNvSpPr>
            <a:spLocks noGrp="1"/>
          </p:cNvSpPr>
          <p:nvPr>
            <p:ph idx="1"/>
          </p:nvPr>
        </p:nvSpPr>
        <p:spPr/>
        <p:txBody>
          <a:bodyPr>
            <a:normAutofit/>
          </a:bodyPr>
          <a:lstStyle/>
          <a:p>
            <a:r>
              <a:rPr lang="en-US" dirty="0"/>
              <a:t>Final Model has Age^2 and Age*Odometer along with Age, and  Odometer .</a:t>
            </a:r>
            <a:br>
              <a:rPr lang="en-US" dirty="0"/>
            </a:br>
            <a:r>
              <a:rPr lang="en-US" dirty="0" err="1"/>
              <a:t>finalmodel</a:t>
            </a:r>
            <a:r>
              <a:rPr lang="en-US" dirty="0"/>
              <a:t> &lt;- </a:t>
            </a:r>
            <a:r>
              <a:rPr lang="en-US" dirty="0" err="1"/>
              <a:t>lm</a:t>
            </a:r>
            <a:r>
              <a:rPr lang="en-US" dirty="0"/>
              <a:t>(price ~ </a:t>
            </a:r>
            <a:r>
              <a:rPr lang="en-US" dirty="0" err="1"/>
              <a:t>age+I</a:t>
            </a:r>
            <a:r>
              <a:rPr lang="en-US" dirty="0"/>
              <a:t>(age^2)+odometer_1k+age:odometer_1k , data = </a:t>
            </a:r>
            <a:r>
              <a:rPr lang="en-US" dirty="0" err="1"/>
              <a:t>d_subset_check</a:t>
            </a:r>
            <a:r>
              <a:rPr lang="en-US" dirty="0"/>
              <a:t>)</a:t>
            </a:r>
          </a:p>
          <a:p>
            <a:r>
              <a:rPr lang="en-US" dirty="0"/>
              <a:t>User needs to input Car Model, Age of the Car and Odometer Reading (in 1k multiple) to get the predicted price of the car.</a:t>
            </a:r>
          </a:p>
          <a:p>
            <a:r>
              <a:rPr lang="en-US" dirty="0"/>
              <a:t>Apart from Age and Odometer Reading, we have added Age^2 and Age*Odometer</a:t>
            </a:r>
          </a:p>
          <a:p>
            <a:r>
              <a:rPr lang="en-US" dirty="0"/>
              <a:t>Age^2 –  To capture differential Depreciation with respect to age</a:t>
            </a:r>
          </a:p>
          <a:p>
            <a:r>
              <a:rPr lang="en-US" dirty="0"/>
              <a:t>Age*Odometer – To capture non-linear relationship between age and price</a:t>
            </a:r>
          </a:p>
        </p:txBody>
      </p:sp>
    </p:spTree>
    <p:extLst>
      <p:ext uri="{BB962C8B-B14F-4D97-AF65-F5344CB8AC3E}">
        <p14:creationId xmlns:p14="http://schemas.microsoft.com/office/powerpoint/2010/main" val="1232039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Title 1">
            <a:extLst>
              <a:ext uri="{FF2B5EF4-FFF2-40B4-BE49-F238E27FC236}">
                <a16:creationId xmlns:a16="http://schemas.microsoft.com/office/drawing/2014/main" id="{5C5F47E1-B484-9DE0-8480-30F69F6B54B9}"/>
              </a:ext>
            </a:extLst>
          </p:cNvPr>
          <p:cNvSpPr>
            <a:spLocks noGrp="1"/>
          </p:cNvSpPr>
          <p:nvPr>
            <p:ph type="title"/>
          </p:nvPr>
        </p:nvSpPr>
        <p:spPr>
          <a:xfrm>
            <a:off x="691079" y="725951"/>
            <a:ext cx="4982134" cy="1918215"/>
          </a:xfrm>
        </p:spPr>
        <p:txBody>
          <a:bodyPr vert="horz" lIns="91440" tIns="45720" rIns="91440" bIns="45720" rtlCol="0" anchor="ctr">
            <a:normAutofit/>
          </a:bodyPr>
          <a:lstStyle/>
          <a:p>
            <a:pPr>
              <a:lnSpc>
                <a:spcPct val="90000"/>
              </a:lnSpc>
            </a:pPr>
            <a:r>
              <a:rPr lang="en-US" dirty="0"/>
              <a:t>Regression Output</a:t>
            </a:r>
          </a:p>
        </p:txBody>
      </p:sp>
      <p:sp>
        <p:nvSpPr>
          <p:cNvPr id="263" name="Content Placeholder 217">
            <a:extLst>
              <a:ext uri="{FF2B5EF4-FFF2-40B4-BE49-F238E27FC236}">
                <a16:creationId xmlns:a16="http://schemas.microsoft.com/office/drawing/2014/main" id="{61A02CD0-F24B-AF62-D7FF-F9C0F0111FA8}"/>
              </a:ext>
            </a:extLst>
          </p:cNvPr>
          <p:cNvSpPr>
            <a:spLocks noGrp="1"/>
          </p:cNvSpPr>
          <p:nvPr>
            <p:ph idx="1"/>
          </p:nvPr>
        </p:nvSpPr>
        <p:spPr>
          <a:xfrm>
            <a:off x="6095999" y="703245"/>
            <a:ext cx="4936691" cy="1940921"/>
          </a:xfrm>
        </p:spPr>
        <p:txBody>
          <a:bodyPr anchor="ctr">
            <a:normAutofit/>
          </a:bodyPr>
          <a:lstStyle/>
          <a:p>
            <a:r>
              <a:rPr lang="en-US" dirty="0"/>
              <a:t>Car Model – F-150</a:t>
            </a:r>
            <a:br>
              <a:rPr lang="en-US" dirty="0"/>
            </a:br>
            <a:r>
              <a:rPr lang="en-US" dirty="0"/>
              <a:t>Car Age – 6</a:t>
            </a:r>
            <a:br>
              <a:rPr lang="en-US" dirty="0"/>
            </a:br>
            <a:r>
              <a:rPr lang="en-US" dirty="0"/>
              <a:t>Odometer reading – 100k</a:t>
            </a:r>
          </a:p>
        </p:txBody>
      </p:sp>
      <p:pic>
        <p:nvPicPr>
          <p:cNvPr id="3" name="Picture 2">
            <a:extLst>
              <a:ext uri="{FF2B5EF4-FFF2-40B4-BE49-F238E27FC236}">
                <a16:creationId xmlns:a16="http://schemas.microsoft.com/office/drawing/2014/main" id="{7ACBFC32-A2F9-AAA1-E95B-E40C8978A88B}"/>
              </a:ext>
            </a:extLst>
          </p:cNvPr>
          <p:cNvPicPr>
            <a:picLocks noChangeAspect="1"/>
          </p:cNvPicPr>
          <p:nvPr/>
        </p:nvPicPr>
        <p:blipFill>
          <a:blip r:embed="rId2"/>
          <a:stretch>
            <a:fillRect/>
          </a:stretch>
        </p:blipFill>
        <p:spPr>
          <a:xfrm>
            <a:off x="2884351" y="2892837"/>
            <a:ext cx="6104149" cy="3520745"/>
          </a:xfrm>
          <a:prstGeom prst="rect">
            <a:avLst/>
          </a:prstGeom>
        </p:spPr>
      </p:pic>
    </p:spTree>
    <p:extLst>
      <p:ext uri="{BB962C8B-B14F-4D97-AF65-F5344CB8AC3E}">
        <p14:creationId xmlns:p14="http://schemas.microsoft.com/office/powerpoint/2010/main" val="3042828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Title 1">
            <a:extLst>
              <a:ext uri="{FF2B5EF4-FFF2-40B4-BE49-F238E27FC236}">
                <a16:creationId xmlns:a16="http://schemas.microsoft.com/office/drawing/2014/main" id="{5C5F47E1-B484-9DE0-8480-30F69F6B54B9}"/>
              </a:ext>
            </a:extLst>
          </p:cNvPr>
          <p:cNvSpPr>
            <a:spLocks noGrp="1"/>
          </p:cNvSpPr>
          <p:nvPr>
            <p:ph type="title"/>
          </p:nvPr>
        </p:nvSpPr>
        <p:spPr>
          <a:xfrm>
            <a:off x="691079" y="725951"/>
            <a:ext cx="5001798" cy="1918215"/>
          </a:xfrm>
        </p:spPr>
        <p:txBody>
          <a:bodyPr vert="horz" lIns="91440" tIns="45720" rIns="91440" bIns="45720" rtlCol="0" anchor="ctr">
            <a:normAutofit/>
          </a:bodyPr>
          <a:lstStyle/>
          <a:p>
            <a:pPr>
              <a:lnSpc>
                <a:spcPct val="90000"/>
              </a:lnSpc>
            </a:pPr>
            <a:r>
              <a:rPr lang="en-US" dirty="0"/>
              <a:t>Regression Output</a:t>
            </a:r>
          </a:p>
        </p:txBody>
      </p:sp>
      <p:sp>
        <p:nvSpPr>
          <p:cNvPr id="263" name="Content Placeholder 217">
            <a:extLst>
              <a:ext uri="{FF2B5EF4-FFF2-40B4-BE49-F238E27FC236}">
                <a16:creationId xmlns:a16="http://schemas.microsoft.com/office/drawing/2014/main" id="{61A02CD0-F24B-AF62-D7FF-F9C0F0111FA8}"/>
              </a:ext>
            </a:extLst>
          </p:cNvPr>
          <p:cNvSpPr>
            <a:spLocks noGrp="1"/>
          </p:cNvSpPr>
          <p:nvPr>
            <p:ph idx="1"/>
          </p:nvPr>
        </p:nvSpPr>
        <p:spPr>
          <a:xfrm>
            <a:off x="6099109" y="703245"/>
            <a:ext cx="4933582" cy="1940921"/>
          </a:xfrm>
        </p:spPr>
        <p:txBody>
          <a:bodyPr anchor="ctr">
            <a:normAutofit/>
          </a:bodyPr>
          <a:lstStyle/>
          <a:p>
            <a:r>
              <a:rPr lang="en-US" dirty="0"/>
              <a:t>Car Model – Camry</a:t>
            </a:r>
            <a:br>
              <a:rPr lang="en-US" dirty="0"/>
            </a:br>
            <a:r>
              <a:rPr lang="en-US" dirty="0"/>
              <a:t>Car Age – 5</a:t>
            </a:r>
            <a:br>
              <a:rPr lang="en-US" dirty="0"/>
            </a:br>
            <a:r>
              <a:rPr lang="en-US" dirty="0"/>
              <a:t>Odometer reading – 80k</a:t>
            </a:r>
          </a:p>
        </p:txBody>
      </p:sp>
      <p:pic>
        <p:nvPicPr>
          <p:cNvPr id="7" name="Content Placeholder 6">
            <a:extLst>
              <a:ext uri="{FF2B5EF4-FFF2-40B4-BE49-F238E27FC236}">
                <a16:creationId xmlns:a16="http://schemas.microsoft.com/office/drawing/2014/main" id="{DE537559-2C3F-5891-DD65-4AB9734D86DF}"/>
              </a:ext>
            </a:extLst>
          </p:cNvPr>
          <p:cNvPicPr>
            <a:picLocks noChangeAspect="1"/>
          </p:cNvPicPr>
          <p:nvPr/>
        </p:nvPicPr>
        <p:blipFill>
          <a:blip r:embed="rId2"/>
          <a:stretch>
            <a:fillRect/>
          </a:stretch>
        </p:blipFill>
        <p:spPr>
          <a:xfrm>
            <a:off x="2884351" y="2883005"/>
            <a:ext cx="5955066" cy="3260400"/>
          </a:xfrm>
          <a:prstGeom prst="rect">
            <a:avLst/>
          </a:prstGeom>
        </p:spPr>
      </p:pic>
    </p:spTree>
    <p:extLst>
      <p:ext uri="{BB962C8B-B14F-4D97-AF65-F5344CB8AC3E}">
        <p14:creationId xmlns:p14="http://schemas.microsoft.com/office/powerpoint/2010/main" val="1337213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6C17E-2459-5D31-2CEA-BD0ED307CE78}"/>
              </a:ext>
            </a:extLst>
          </p:cNvPr>
          <p:cNvSpPr>
            <a:spLocks noGrp="1"/>
          </p:cNvSpPr>
          <p:nvPr>
            <p:ph type="title"/>
          </p:nvPr>
        </p:nvSpPr>
        <p:spPr>
          <a:xfrm>
            <a:off x="691077" y="614425"/>
            <a:ext cx="5237775" cy="1442462"/>
          </a:xfrm>
        </p:spPr>
        <p:txBody>
          <a:bodyPr>
            <a:normAutofit/>
          </a:bodyPr>
          <a:lstStyle/>
          <a:p>
            <a:r>
              <a:rPr lang="en-US" dirty="0"/>
              <a:t>Insights from the Model</a:t>
            </a:r>
          </a:p>
        </p:txBody>
      </p:sp>
      <p:sp>
        <p:nvSpPr>
          <p:cNvPr id="3" name="Content Placeholder 2">
            <a:extLst>
              <a:ext uri="{FF2B5EF4-FFF2-40B4-BE49-F238E27FC236}">
                <a16:creationId xmlns:a16="http://schemas.microsoft.com/office/drawing/2014/main" id="{FDC7BCB3-E98E-8058-D119-B4D5E06A4489}"/>
              </a:ext>
            </a:extLst>
          </p:cNvPr>
          <p:cNvSpPr>
            <a:spLocks noGrp="1"/>
          </p:cNvSpPr>
          <p:nvPr>
            <p:ph idx="1"/>
          </p:nvPr>
        </p:nvSpPr>
        <p:spPr>
          <a:xfrm>
            <a:off x="691079" y="2883005"/>
            <a:ext cx="4398756" cy="3260398"/>
          </a:xfrm>
        </p:spPr>
        <p:txBody>
          <a:bodyPr>
            <a:normAutofit/>
          </a:bodyPr>
          <a:lstStyle/>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Effect of age when miles driven is constant (=100k) for Car Model F-150 on Price.</a:t>
            </a:r>
          </a:p>
          <a:p>
            <a:pPr marL="0" indent="0">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Effect of miles driven when age is constant (=5 Years) for Car Model F-150 on Price</a:t>
            </a:r>
            <a:r>
              <a:rPr lang="en-US" sz="1800" kern="100" dirty="0">
                <a:latin typeface="Calibri" panose="020F0502020204030204" pitchFamily="34" charset="0"/>
                <a:ea typeface="Calibri" panose="020F0502020204030204" pitchFamily="34"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descr="Chart, scatter chart&#10;&#10;Description automatically generated">
            <a:extLst>
              <a:ext uri="{FF2B5EF4-FFF2-40B4-BE49-F238E27FC236}">
                <a16:creationId xmlns:a16="http://schemas.microsoft.com/office/drawing/2014/main" id="{CCDEFB30-60B9-E82A-2C8E-2E6E201859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774013" y="114273"/>
            <a:ext cx="4847715" cy="3348567"/>
          </a:xfrm>
          <a:prstGeom prst="rect">
            <a:avLst/>
          </a:prstGeom>
          <a:noFill/>
        </p:spPr>
      </p:pic>
      <p:cxnSp>
        <p:nvCxnSpPr>
          <p:cNvPr id="45" name="Straight Arrow Connector 44">
            <a:extLst>
              <a:ext uri="{FF2B5EF4-FFF2-40B4-BE49-F238E27FC236}">
                <a16:creationId xmlns:a16="http://schemas.microsoft.com/office/drawing/2014/main" id="{CB6999F4-83F4-ABCC-5CA8-4DEFB8AE2954}"/>
              </a:ext>
            </a:extLst>
          </p:cNvPr>
          <p:cNvCxnSpPr>
            <a:cxnSpLocks/>
          </p:cNvCxnSpPr>
          <p:nvPr/>
        </p:nvCxnSpPr>
        <p:spPr>
          <a:xfrm flipV="1">
            <a:off x="5268260" y="2245587"/>
            <a:ext cx="1348786" cy="841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11B299E-3FFB-4467-FCE8-233B7EE14AEF}"/>
              </a:ext>
            </a:extLst>
          </p:cNvPr>
          <p:cNvCxnSpPr>
            <a:cxnSpLocks/>
          </p:cNvCxnSpPr>
          <p:nvPr/>
        </p:nvCxnSpPr>
        <p:spPr>
          <a:xfrm>
            <a:off x="5186840" y="4451331"/>
            <a:ext cx="14302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19D3BB3-CE7E-7A14-5E3E-7347DA563A5D}"/>
              </a:ext>
            </a:extLst>
          </p:cNvPr>
          <p:cNvPicPr>
            <a:picLocks noChangeAspect="1"/>
          </p:cNvPicPr>
          <p:nvPr/>
        </p:nvPicPr>
        <p:blipFill>
          <a:blip r:embed="rId3"/>
          <a:stretch>
            <a:fillRect/>
          </a:stretch>
        </p:blipFill>
        <p:spPr>
          <a:xfrm>
            <a:off x="6774013" y="3569570"/>
            <a:ext cx="4876800" cy="2924175"/>
          </a:xfrm>
          <a:prstGeom prst="rect">
            <a:avLst/>
          </a:prstGeom>
        </p:spPr>
      </p:pic>
    </p:spTree>
    <p:extLst>
      <p:ext uri="{BB962C8B-B14F-4D97-AF65-F5344CB8AC3E}">
        <p14:creationId xmlns:p14="http://schemas.microsoft.com/office/powerpoint/2010/main" val="45389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FC602-6988-9C4F-BEF9-C8094D53946F}"/>
              </a:ext>
            </a:extLst>
          </p:cNvPr>
          <p:cNvSpPr>
            <a:spLocks noGrp="1"/>
          </p:cNvSpPr>
          <p:nvPr>
            <p:ph type="title"/>
          </p:nvPr>
        </p:nvSpPr>
        <p:spPr>
          <a:xfrm>
            <a:off x="691079" y="143692"/>
            <a:ext cx="10325000" cy="914400"/>
          </a:xfrm>
        </p:spPr>
        <p:txBody>
          <a:bodyPr/>
          <a:lstStyle/>
          <a:p>
            <a:pPr algn="ctr"/>
            <a:r>
              <a:rPr lang="en-US" dirty="0"/>
              <a:t>Conclusion</a:t>
            </a:r>
          </a:p>
        </p:txBody>
      </p:sp>
      <p:sp>
        <p:nvSpPr>
          <p:cNvPr id="3" name="Content Placeholder 2">
            <a:extLst>
              <a:ext uri="{FF2B5EF4-FFF2-40B4-BE49-F238E27FC236}">
                <a16:creationId xmlns:a16="http://schemas.microsoft.com/office/drawing/2014/main" id="{273960AD-7F46-0046-BA34-1D8D7546D4A5}"/>
              </a:ext>
            </a:extLst>
          </p:cNvPr>
          <p:cNvSpPr>
            <a:spLocks noGrp="1"/>
          </p:cNvSpPr>
          <p:nvPr>
            <p:ph idx="1"/>
          </p:nvPr>
        </p:nvSpPr>
        <p:spPr>
          <a:xfrm>
            <a:off x="691079" y="1254034"/>
            <a:ext cx="10325000" cy="4911635"/>
          </a:xfrm>
        </p:spPr>
        <p:txBody>
          <a:bodyPr/>
          <a:lstStyle/>
          <a:p>
            <a:r>
              <a:rPr lang="en-US" dirty="0"/>
              <a:t>Odometer and Age are primary variables to determine car prices </a:t>
            </a:r>
          </a:p>
          <a:p>
            <a:r>
              <a:rPr lang="en-US" dirty="0"/>
              <a:t>This is a good model to estimate the fair price of a used car, however there could be some factors that the model cannot capture </a:t>
            </a:r>
          </a:p>
          <a:p>
            <a:r>
              <a:rPr lang="en-US" dirty="0"/>
              <a:t>Our model does not take modifications into account and users should keep that in mind while interpreting car price </a:t>
            </a:r>
          </a:p>
          <a:p>
            <a:r>
              <a:rPr lang="en-US" dirty="0"/>
              <a:t>The rate of depreciation is higher in the initial years, and it </a:t>
            </a:r>
            <a:r>
              <a:rPr lang="en-US"/>
              <a:t>slows down as the car ages </a:t>
            </a:r>
            <a:endParaRPr lang="en-US" dirty="0"/>
          </a:p>
        </p:txBody>
      </p:sp>
    </p:spTree>
    <p:extLst>
      <p:ext uri="{BB962C8B-B14F-4D97-AF65-F5344CB8AC3E}">
        <p14:creationId xmlns:p14="http://schemas.microsoft.com/office/powerpoint/2010/main" val="2533098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BCD7D-DC00-D641-84FF-635F94FD5673}"/>
              </a:ext>
            </a:extLst>
          </p:cNvPr>
          <p:cNvSpPr>
            <a:spLocks noGrp="1"/>
          </p:cNvSpPr>
          <p:nvPr>
            <p:ph type="title"/>
          </p:nvPr>
        </p:nvSpPr>
        <p:spPr>
          <a:xfrm>
            <a:off x="691079" y="143692"/>
            <a:ext cx="10325000" cy="809742"/>
          </a:xfrm>
        </p:spPr>
        <p:txBody>
          <a:bodyPr/>
          <a:lstStyle/>
          <a:p>
            <a:pPr algn="ctr"/>
            <a:r>
              <a:rPr lang="en-US" dirty="0"/>
              <a:t>Agenda</a:t>
            </a:r>
          </a:p>
        </p:txBody>
      </p:sp>
      <p:sp>
        <p:nvSpPr>
          <p:cNvPr id="3" name="Content Placeholder 2">
            <a:extLst>
              <a:ext uri="{FF2B5EF4-FFF2-40B4-BE49-F238E27FC236}">
                <a16:creationId xmlns:a16="http://schemas.microsoft.com/office/drawing/2014/main" id="{A26577AB-3FB0-914A-BB2E-7397D72992AA}"/>
              </a:ext>
            </a:extLst>
          </p:cNvPr>
          <p:cNvSpPr>
            <a:spLocks noGrp="1"/>
          </p:cNvSpPr>
          <p:nvPr>
            <p:ph idx="1"/>
          </p:nvPr>
        </p:nvSpPr>
        <p:spPr>
          <a:xfrm>
            <a:off x="691079" y="1214846"/>
            <a:ext cx="10325000" cy="4689721"/>
          </a:xfrm>
        </p:spPr>
        <p:txBody>
          <a:bodyPr>
            <a:normAutofit lnSpcReduction="10000"/>
          </a:bodyPr>
          <a:lstStyle/>
          <a:p>
            <a:pPr marL="0" indent="0" algn="just">
              <a:buNone/>
            </a:pPr>
            <a:r>
              <a:rPr lang="vi-V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According to McKinsey's auto retail micro-market model, Americans purchase approximately 39.4 million used cars annually compared to 17.3 million new vehicles (2018) and used-vehicle sales are expected to grow more rapidly than new-vehicle sales over the next five years. </a:t>
            </a:r>
          </a:p>
          <a:p>
            <a:pPr marL="0" indent="0" algn="just">
              <a:buNone/>
            </a:pPr>
            <a:r>
              <a:rPr lang="vi-VN"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Currently, due to the </a:t>
            </a:r>
            <a:r>
              <a:rPr lang="en-IN"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f</a:t>
            </a:r>
            <a:r>
              <a:rPr lang="en-IN" sz="1800" b="0" i="0" dirty="0">
                <a:solidFill>
                  <a:schemeClr val="tx1"/>
                </a:solidFill>
                <a:effectLst/>
                <a:latin typeface="Times New Roman" panose="02020603050405020304" pitchFamily="18" charset="0"/>
                <a:cs typeface="Times New Roman" panose="02020603050405020304" pitchFamily="18" charset="0"/>
              </a:rPr>
              <a:t>actors contributing to rising prices in the pre-owned vehicle market such as microchip shortage, limited supply of new vehicles, and increased demand may lead to customers overpaying for their cars.</a:t>
            </a:r>
            <a:endParaRPr lang="vi-V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15000"/>
              </a:lnSpc>
              <a:spcAft>
                <a:spcPts val="600"/>
              </a:spcAft>
              <a:buNone/>
            </a:pPr>
            <a:r>
              <a:rPr lang="vi-VN"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Pricing analytics can be instrumental in helping both customers and companies navigate this dilemma by evaluating the market price of a vehicle before purchasing or selling it.</a:t>
            </a:r>
          </a:p>
          <a:p>
            <a:pPr marL="0" indent="0" algn="just">
              <a:lnSpc>
                <a:spcPct val="115000"/>
              </a:lnSpc>
              <a:spcAft>
                <a:spcPts val="600"/>
              </a:spcAft>
              <a:buNone/>
            </a:pPr>
            <a:r>
              <a:rPr lang="vi-VN"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This project aims to achieve two main objectives:</a:t>
            </a:r>
            <a:endParaRPr lang="en-IN"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0" algn="just">
              <a:lnSpc>
                <a:spcPct val="115000"/>
              </a:lnSpc>
              <a:spcAft>
                <a:spcPts val="600"/>
              </a:spcAft>
              <a:buNone/>
            </a:pPr>
            <a:r>
              <a:rPr lang="vi-VN"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Estimate the price of a used car by considering a range of features, drawing from historical data.</a:t>
            </a:r>
            <a:endParaRPr lang="en-IN"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indent="0" algn="just">
              <a:lnSpc>
                <a:spcPct val="115000"/>
              </a:lnSpc>
              <a:spcAft>
                <a:spcPts val="600"/>
              </a:spcAft>
              <a:buNone/>
            </a:pPr>
            <a:r>
              <a:rPr lang="vi-VN"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Gain deeper insight into the most significant features that contribute to determining the price of a used vehicle.</a:t>
            </a:r>
            <a:endParaRPr lang="en-IN"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buNone/>
            </a:pPr>
            <a:endParaRPr lang="en-US" dirty="0"/>
          </a:p>
        </p:txBody>
      </p:sp>
    </p:spTree>
    <p:extLst>
      <p:ext uri="{BB962C8B-B14F-4D97-AF65-F5344CB8AC3E}">
        <p14:creationId xmlns:p14="http://schemas.microsoft.com/office/powerpoint/2010/main" val="3886884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712211-C892-B40D-5FE3-E7DCD054C57D}"/>
              </a:ext>
            </a:extLst>
          </p:cNvPr>
          <p:cNvPicPr>
            <a:picLocks noChangeAspect="1"/>
          </p:cNvPicPr>
          <p:nvPr/>
        </p:nvPicPr>
        <p:blipFill>
          <a:blip r:embed="rId2"/>
          <a:stretch>
            <a:fillRect/>
          </a:stretch>
        </p:blipFill>
        <p:spPr>
          <a:xfrm>
            <a:off x="2323773" y="247374"/>
            <a:ext cx="7544454" cy="6363251"/>
          </a:xfrm>
          <a:prstGeom prst="rect">
            <a:avLst/>
          </a:prstGeom>
        </p:spPr>
      </p:pic>
    </p:spTree>
    <p:extLst>
      <p:ext uri="{BB962C8B-B14F-4D97-AF65-F5344CB8AC3E}">
        <p14:creationId xmlns:p14="http://schemas.microsoft.com/office/powerpoint/2010/main" val="25529479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8D139D-9CD1-93E9-8831-56B04F2DB92E}"/>
              </a:ext>
            </a:extLst>
          </p:cNvPr>
          <p:cNvPicPr>
            <a:picLocks noChangeAspect="1"/>
          </p:cNvPicPr>
          <p:nvPr/>
        </p:nvPicPr>
        <p:blipFill>
          <a:blip r:embed="rId2"/>
          <a:stretch>
            <a:fillRect/>
          </a:stretch>
        </p:blipFill>
        <p:spPr>
          <a:xfrm>
            <a:off x="691079" y="691850"/>
            <a:ext cx="3025402" cy="2209992"/>
          </a:xfrm>
          <a:prstGeom prst="rect">
            <a:avLst/>
          </a:prstGeom>
        </p:spPr>
      </p:pic>
      <p:pic>
        <p:nvPicPr>
          <p:cNvPr id="7" name="Picture 6">
            <a:extLst>
              <a:ext uri="{FF2B5EF4-FFF2-40B4-BE49-F238E27FC236}">
                <a16:creationId xmlns:a16="http://schemas.microsoft.com/office/drawing/2014/main" id="{6F62436B-90A5-57E6-4AEF-B774299B5B34}"/>
              </a:ext>
            </a:extLst>
          </p:cNvPr>
          <p:cNvPicPr>
            <a:picLocks noChangeAspect="1"/>
          </p:cNvPicPr>
          <p:nvPr/>
        </p:nvPicPr>
        <p:blipFill>
          <a:blip r:embed="rId3"/>
          <a:stretch>
            <a:fillRect/>
          </a:stretch>
        </p:blipFill>
        <p:spPr>
          <a:xfrm>
            <a:off x="691079" y="3429000"/>
            <a:ext cx="3025402" cy="2240474"/>
          </a:xfrm>
          <a:prstGeom prst="rect">
            <a:avLst/>
          </a:prstGeom>
        </p:spPr>
      </p:pic>
      <p:pic>
        <p:nvPicPr>
          <p:cNvPr id="9" name="Picture 8">
            <a:extLst>
              <a:ext uri="{FF2B5EF4-FFF2-40B4-BE49-F238E27FC236}">
                <a16:creationId xmlns:a16="http://schemas.microsoft.com/office/drawing/2014/main" id="{522B5295-D528-EE7A-414E-807DE4363603}"/>
              </a:ext>
            </a:extLst>
          </p:cNvPr>
          <p:cNvPicPr>
            <a:picLocks noChangeAspect="1"/>
          </p:cNvPicPr>
          <p:nvPr/>
        </p:nvPicPr>
        <p:blipFill>
          <a:blip r:embed="rId4"/>
          <a:stretch>
            <a:fillRect/>
          </a:stretch>
        </p:blipFill>
        <p:spPr>
          <a:xfrm>
            <a:off x="4600968" y="167148"/>
            <a:ext cx="3340822" cy="3048000"/>
          </a:xfrm>
          <a:prstGeom prst="rect">
            <a:avLst/>
          </a:prstGeom>
        </p:spPr>
      </p:pic>
      <p:pic>
        <p:nvPicPr>
          <p:cNvPr id="11" name="Picture 10">
            <a:extLst>
              <a:ext uri="{FF2B5EF4-FFF2-40B4-BE49-F238E27FC236}">
                <a16:creationId xmlns:a16="http://schemas.microsoft.com/office/drawing/2014/main" id="{48A60DF4-D272-4623-74A1-172EB0C3F1CA}"/>
              </a:ext>
            </a:extLst>
          </p:cNvPr>
          <p:cNvPicPr>
            <a:picLocks noChangeAspect="1"/>
          </p:cNvPicPr>
          <p:nvPr/>
        </p:nvPicPr>
        <p:blipFill rotWithShape="1">
          <a:blip r:embed="rId5"/>
          <a:srcRect r="2297"/>
          <a:stretch/>
        </p:blipFill>
        <p:spPr>
          <a:xfrm>
            <a:off x="4600968" y="2733438"/>
            <a:ext cx="3340822" cy="3860794"/>
          </a:xfrm>
          <a:prstGeom prst="rect">
            <a:avLst/>
          </a:prstGeom>
        </p:spPr>
      </p:pic>
      <p:pic>
        <p:nvPicPr>
          <p:cNvPr id="13" name="Picture 12">
            <a:extLst>
              <a:ext uri="{FF2B5EF4-FFF2-40B4-BE49-F238E27FC236}">
                <a16:creationId xmlns:a16="http://schemas.microsoft.com/office/drawing/2014/main" id="{CB8A1DD8-A191-41CB-1D35-C463ECDA231B}"/>
              </a:ext>
            </a:extLst>
          </p:cNvPr>
          <p:cNvPicPr>
            <a:picLocks noChangeAspect="1"/>
          </p:cNvPicPr>
          <p:nvPr/>
        </p:nvPicPr>
        <p:blipFill>
          <a:blip r:embed="rId6"/>
          <a:stretch>
            <a:fillRect/>
          </a:stretch>
        </p:blipFill>
        <p:spPr>
          <a:xfrm>
            <a:off x="8750071" y="0"/>
            <a:ext cx="3151772" cy="4935794"/>
          </a:xfrm>
          <a:prstGeom prst="rect">
            <a:avLst/>
          </a:prstGeom>
          <a:ln>
            <a:noFill/>
          </a:ln>
        </p:spPr>
      </p:pic>
      <p:pic>
        <p:nvPicPr>
          <p:cNvPr id="15" name="Picture 14">
            <a:extLst>
              <a:ext uri="{FF2B5EF4-FFF2-40B4-BE49-F238E27FC236}">
                <a16:creationId xmlns:a16="http://schemas.microsoft.com/office/drawing/2014/main" id="{1ACAAA72-4D97-9B4B-E8F8-12DF066EE992}"/>
              </a:ext>
            </a:extLst>
          </p:cNvPr>
          <p:cNvPicPr>
            <a:picLocks noChangeAspect="1"/>
          </p:cNvPicPr>
          <p:nvPr/>
        </p:nvPicPr>
        <p:blipFill>
          <a:blip r:embed="rId7"/>
          <a:stretch>
            <a:fillRect/>
          </a:stretch>
        </p:blipFill>
        <p:spPr>
          <a:xfrm>
            <a:off x="8750071" y="4935794"/>
            <a:ext cx="3078747" cy="1943268"/>
          </a:xfrm>
          <a:prstGeom prst="rect">
            <a:avLst/>
          </a:prstGeom>
        </p:spPr>
      </p:pic>
      <mc:AlternateContent xmlns:mc="http://schemas.openxmlformats.org/markup-compatibility/2006" xmlns:p14="http://schemas.microsoft.com/office/powerpoint/2010/main">
        <mc:Choice Requires="p14">
          <p:contentPart p14:bwMode="auto" r:id="rId8">
            <p14:nvContentPartPr>
              <p14:cNvPr id="29" name="Ink 28">
                <a:extLst>
                  <a:ext uri="{FF2B5EF4-FFF2-40B4-BE49-F238E27FC236}">
                    <a16:creationId xmlns:a16="http://schemas.microsoft.com/office/drawing/2014/main" id="{FECB0F87-3738-1014-D5BA-A3E7E5F71054}"/>
                  </a:ext>
                </a:extLst>
              </p14:cNvPr>
              <p14:cNvContentPartPr/>
              <p14:nvPr/>
            </p14:nvContentPartPr>
            <p14:xfrm>
              <a:off x="9345120" y="1767192"/>
              <a:ext cx="1085760" cy="25200"/>
            </p14:xfrm>
          </p:contentPart>
        </mc:Choice>
        <mc:Fallback xmlns="">
          <p:pic>
            <p:nvPicPr>
              <p:cNvPr id="29" name="Ink 28">
                <a:extLst>
                  <a:ext uri="{FF2B5EF4-FFF2-40B4-BE49-F238E27FC236}">
                    <a16:creationId xmlns:a16="http://schemas.microsoft.com/office/drawing/2014/main" id="{FECB0F87-3738-1014-D5BA-A3E7E5F71054}"/>
                  </a:ext>
                </a:extLst>
              </p:cNvPr>
              <p:cNvPicPr/>
              <p:nvPr/>
            </p:nvPicPr>
            <p:blipFill>
              <a:blip r:embed="rId9"/>
              <a:stretch>
                <a:fillRect/>
              </a:stretch>
            </p:blipFill>
            <p:spPr>
              <a:xfrm>
                <a:off x="9291480" y="1659192"/>
                <a:ext cx="119340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3" name="Ink 32">
                <a:extLst>
                  <a:ext uri="{FF2B5EF4-FFF2-40B4-BE49-F238E27FC236}">
                    <a16:creationId xmlns:a16="http://schemas.microsoft.com/office/drawing/2014/main" id="{385E514F-1C94-D2A4-8288-9D908D715D82}"/>
                  </a:ext>
                </a:extLst>
              </p14:cNvPr>
              <p14:cNvContentPartPr/>
              <p14:nvPr/>
            </p14:nvContentPartPr>
            <p14:xfrm>
              <a:off x="10966560" y="2986512"/>
              <a:ext cx="298440" cy="13320"/>
            </p14:xfrm>
          </p:contentPart>
        </mc:Choice>
        <mc:Fallback xmlns="">
          <p:pic>
            <p:nvPicPr>
              <p:cNvPr id="33" name="Ink 32">
                <a:extLst>
                  <a:ext uri="{FF2B5EF4-FFF2-40B4-BE49-F238E27FC236}">
                    <a16:creationId xmlns:a16="http://schemas.microsoft.com/office/drawing/2014/main" id="{385E514F-1C94-D2A4-8288-9D908D715D82}"/>
                  </a:ext>
                </a:extLst>
              </p:cNvPr>
              <p:cNvPicPr/>
              <p:nvPr/>
            </p:nvPicPr>
            <p:blipFill>
              <a:blip r:embed="rId11"/>
              <a:stretch>
                <a:fillRect/>
              </a:stretch>
            </p:blipFill>
            <p:spPr>
              <a:xfrm>
                <a:off x="10912920" y="2878512"/>
                <a:ext cx="4060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5" name="Ink 34">
                <a:extLst>
                  <a:ext uri="{FF2B5EF4-FFF2-40B4-BE49-F238E27FC236}">
                    <a16:creationId xmlns:a16="http://schemas.microsoft.com/office/drawing/2014/main" id="{4B000348-5F96-8889-A1F8-FFAD6E2E640C}"/>
                  </a:ext>
                </a:extLst>
              </p14:cNvPr>
              <p14:cNvContentPartPr/>
              <p14:nvPr/>
            </p14:nvContentPartPr>
            <p14:xfrm>
              <a:off x="8826720" y="2548032"/>
              <a:ext cx="456840" cy="12960"/>
            </p14:xfrm>
          </p:contentPart>
        </mc:Choice>
        <mc:Fallback xmlns="">
          <p:pic>
            <p:nvPicPr>
              <p:cNvPr id="35" name="Ink 34">
                <a:extLst>
                  <a:ext uri="{FF2B5EF4-FFF2-40B4-BE49-F238E27FC236}">
                    <a16:creationId xmlns:a16="http://schemas.microsoft.com/office/drawing/2014/main" id="{4B000348-5F96-8889-A1F8-FFAD6E2E640C}"/>
                  </a:ext>
                </a:extLst>
              </p:cNvPr>
              <p:cNvPicPr/>
              <p:nvPr/>
            </p:nvPicPr>
            <p:blipFill>
              <a:blip r:embed="rId13"/>
              <a:stretch>
                <a:fillRect/>
              </a:stretch>
            </p:blipFill>
            <p:spPr>
              <a:xfrm>
                <a:off x="8773080" y="2440392"/>
                <a:ext cx="56448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7" name="Ink 36">
                <a:extLst>
                  <a:ext uri="{FF2B5EF4-FFF2-40B4-BE49-F238E27FC236}">
                    <a16:creationId xmlns:a16="http://schemas.microsoft.com/office/drawing/2014/main" id="{B6E45F68-6211-7961-BD61-F1A427AF61B3}"/>
                  </a:ext>
                </a:extLst>
              </p14:cNvPr>
              <p14:cNvContentPartPr/>
              <p14:nvPr/>
            </p14:nvContentPartPr>
            <p14:xfrm>
              <a:off x="9363120" y="3364872"/>
              <a:ext cx="1527480" cy="69840"/>
            </p14:xfrm>
          </p:contentPart>
        </mc:Choice>
        <mc:Fallback xmlns="">
          <p:pic>
            <p:nvPicPr>
              <p:cNvPr id="37" name="Ink 36">
                <a:extLst>
                  <a:ext uri="{FF2B5EF4-FFF2-40B4-BE49-F238E27FC236}">
                    <a16:creationId xmlns:a16="http://schemas.microsoft.com/office/drawing/2014/main" id="{B6E45F68-6211-7961-BD61-F1A427AF61B3}"/>
                  </a:ext>
                </a:extLst>
              </p:cNvPr>
              <p:cNvPicPr/>
              <p:nvPr/>
            </p:nvPicPr>
            <p:blipFill>
              <a:blip r:embed="rId15"/>
              <a:stretch>
                <a:fillRect/>
              </a:stretch>
            </p:blipFill>
            <p:spPr>
              <a:xfrm>
                <a:off x="9309480" y="3256872"/>
                <a:ext cx="163512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8" name="Ink 37">
                <a:extLst>
                  <a:ext uri="{FF2B5EF4-FFF2-40B4-BE49-F238E27FC236}">
                    <a16:creationId xmlns:a16="http://schemas.microsoft.com/office/drawing/2014/main" id="{511146C1-37F4-DD46-34A5-023B4D28D3E9}"/>
                  </a:ext>
                </a:extLst>
              </p14:cNvPr>
              <p14:cNvContentPartPr/>
              <p14:nvPr/>
            </p14:nvContentPartPr>
            <p14:xfrm>
              <a:off x="9363120" y="176400"/>
              <a:ext cx="1017720" cy="360"/>
            </p14:xfrm>
          </p:contentPart>
        </mc:Choice>
        <mc:Fallback xmlns="">
          <p:pic>
            <p:nvPicPr>
              <p:cNvPr id="38" name="Ink 37">
                <a:extLst>
                  <a:ext uri="{FF2B5EF4-FFF2-40B4-BE49-F238E27FC236}">
                    <a16:creationId xmlns:a16="http://schemas.microsoft.com/office/drawing/2014/main" id="{511146C1-37F4-DD46-34A5-023B4D28D3E9}"/>
                  </a:ext>
                </a:extLst>
              </p:cNvPr>
              <p:cNvPicPr/>
              <p:nvPr/>
            </p:nvPicPr>
            <p:blipFill>
              <a:blip r:embed="rId17"/>
              <a:stretch>
                <a:fillRect/>
              </a:stretch>
            </p:blipFill>
            <p:spPr>
              <a:xfrm>
                <a:off x="9309480" y="68760"/>
                <a:ext cx="11253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9" name="Ink 38">
                <a:extLst>
                  <a:ext uri="{FF2B5EF4-FFF2-40B4-BE49-F238E27FC236}">
                    <a16:creationId xmlns:a16="http://schemas.microsoft.com/office/drawing/2014/main" id="{5DA28EB0-3F49-F2D1-9A68-6C47D01BCF76}"/>
                  </a:ext>
                </a:extLst>
              </p14:cNvPr>
              <p14:cNvContentPartPr/>
              <p14:nvPr/>
            </p14:nvContentPartPr>
            <p14:xfrm>
              <a:off x="10966560" y="1371600"/>
              <a:ext cx="292320" cy="360"/>
            </p14:xfrm>
          </p:contentPart>
        </mc:Choice>
        <mc:Fallback xmlns="">
          <p:pic>
            <p:nvPicPr>
              <p:cNvPr id="39" name="Ink 38">
                <a:extLst>
                  <a:ext uri="{FF2B5EF4-FFF2-40B4-BE49-F238E27FC236}">
                    <a16:creationId xmlns:a16="http://schemas.microsoft.com/office/drawing/2014/main" id="{5DA28EB0-3F49-F2D1-9A68-6C47D01BCF76}"/>
                  </a:ext>
                </a:extLst>
              </p:cNvPr>
              <p:cNvPicPr/>
              <p:nvPr/>
            </p:nvPicPr>
            <p:blipFill>
              <a:blip r:embed="rId19"/>
              <a:stretch>
                <a:fillRect/>
              </a:stretch>
            </p:blipFill>
            <p:spPr>
              <a:xfrm>
                <a:off x="10912920" y="1263600"/>
                <a:ext cx="3999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0" name="Ink 39">
                <a:extLst>
                  <a:ext uri="{FF2B5EF4-FFF2-40B4-BE49-F238E27FC236}">
                    <a16:creationId xmlns:a16="http://schemas.microsoft.com/office/drawing/2014/main" id="{E25ADE76-626B-5FF3-8E55-E97A0954D6DB}"/>
                  </a:ext>
                </a:extLst>
              </p14:cNvPr>
              <p14:cNvContentPartPr/>
              <p14:nvPr/>
            </p14:nvContentPartPr>
            <p14:xfrm>
              <a:off x="8857320" y="902160"/>
              <a:ext cx="374040" cy="16200"/>
            </p14:xfrm>
          </p:contentPart>
        </mc:Choice>
        <mc:Fallback xmlns="">
          <p:pic>
            <p:nvPicPr>
              <p:cNvPr id="40" name="Ink 39">
                <a:extLst>
                  <a:ext uri="{FF2B5EF4-FFF2-40B4-BE49-F238E27FC236}">
                    <a16:creationId xmlns:a16="http://schemas.microsoft.com/office/drawing/2014/main" id="{E25ADE76-626B-5FF3-8E55-E97A0954D6DB}"/>
                  </a:ext>
                </a:extLst>
              </p:cNvPr>
              <p:cNvPicPr/>
              <p:nvPr/>
            </p:nvPicPr>
            <p:blipFill>
              <a:blip r:embed="rId21"/>
              <a:stretch>
                <a:fillRect/>
              </a:stretch>
            </p:blipFill>
            <p:spPr>
              <a:xfrm>
                <a:off x="8803320" y="794160"/>
                <a:ext cx="48168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1" name="Ink 40">
                <a:extLst>
                  <a:ext uri="{FF2B5EF4-FFF2-40B4-BE49-F238E27FC236}">
                    <a16:creationId xmlns:a16="http://schemas.microsoft.com/office/drawing/2014/main" id="{F2698A68-3D13-1ECD-BF55-15437E3B9F8A}"/>
                  </a:ext>
                </a:extLst>
              </p14:cNvPr>
              <p14:cNvContentPartPr/>
              <p14:nvPr/>
            </p14:nvContentPartPr>
            <p14:xfrm>
              <a:off x="8845080" y="4199760"/>
              <a:ext cx="326880" cy="57960"/>
            </p14:xfrm>
          </p:contentPart>
        </mc:Choice>
        <mc:Fallback xmlns="">
          <p:pic>
            <p:nvPicPr>
              <p:cNvPr id="41" name="Ink 40">
                <a:extLst>
                  <a:ext uri="{FF2B5EF4-FFF2-40B4-BE49-F238E27FC236}">
                    <a16:creationId xmlns:a16="http://schemas.microsoft.com/office/drawing/2014/main" id="{F2698A68-3D13-1ECD-BF55-15437E3B9F8A}"/>
                  </a:ext>
                </a:extLst>
              </p:cNvPr>
              <p:cNvPicPr/>
              <p:nvPr/>
            </p:nvPicPr>
            <p:blipFill>
              <a:blip r:embed="rId23"/>
              <a:stretch>
                <a:fillRect/>
              </a:stretch>
            </p:blipFill>
            <p:spPr>
              <a:xfrm>
                <a:off x="8791440" y="4092120"/>
                <a:ext cx="43452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2" name="Ink 41">
                <a:extLst>
                  <a:ext uri="{FF2B5EF4-FFF2-40B4-BE49-F238E27FC236}">
                    <a16:creationId xmlns:a16="http://schemas.microsoft.com/office/drawing/2014/main" id="{D50390C8-9619-B0BA-983E-937DA8C0FEA8}"/>
                  </a:ext>
                </a:extLst>
              </p14:cNvPr>
              <p14:cNvContentPartPr/>
              <p14:nvPr/>
            </p14:nvContentPartPr>
            <p14:xfrm>
              <a:off x="8808720" y="4278960"/>
              <a:ext cx="444600" cy="13320"/>
            </p14:xfrm>
          </p:contentPart>
        </mc:Choice>
        <mc:Fallback xmlns="">
          <p:pic>
            <p:nvPicPr>
              <p:cNvPr id="42" name="Ink 41">
                <a:extLst>
                  <a:ext uri="{FF2B5EF4-FFF2-40B4-BE49-F238E27FC236}">
                    <a16:creationId xmlns:a16="http://schemas.microsoft.com/office/drawing/2014/main" id="{D50390C8-9619-B0BA-983E-937DA8C0FEA8}"/>
                  </a:ext>
                </a:extLst>
              </p:cNvPr>
              <p:cNvPicPr/>
              <p:nvPr/>
            </p:nvPicPr>
            <p:blipFill>
              <a:blip r:embed="rId25"/>
              <a:stretch>
                <a:fillRect/>
              </a:stretch>
            </p:blipFill>
            <p:spPr>
              <a:xfrm>
                <a:off x="8754720" y="4171320"/>
                <a:ext cx="5522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3" name="Ink 42">
                <a:extLst>
                  <a:ext uri="{FF2B5EF4-FFF2-40B4-BE49-F238E27FC236}">
                    <a16:creationId xmlns:a16="http://schemas.microsoft.com/office/drawing/2014/main" id="{7E358D43-699C-A8A2-1B94-8E9B7FF85B24}"/>
                  </a:ext>
                </a:extLst>
              </p14:cNvPr>
              <p14:cNvContentPartPr/>
              <p14:nvPr/>
            </p14:nvContentPartPr>
            <p14:xfrm>
              <a:off x="11015160" y="4711680"/>
              <a:ext cx="267840" cy="12960"/>
            </p14:xfrm>
          </p:contentPart>
        </mc:Choice>
        <mc:Fallback xmlns="">
          <p:pic>
            <p:nvPicPr>
              <p:cNvPr id="43" name="Ink 42">
                <a:extLst>
                  <a:ext uri="{FF2B5EF4-FFF2-40B4-BE49-F238E27FC236}">
                    <a16:creationId xmlns:a16="http://schemas.microsoft.com/office/drawing/2014/main" id="{7E358D43-699C-A8A2-1B94-8E9B7FF85B24}"/>
                  </a:ext>
                </a:extLst>
              </p:cNvPr>
              <p:cNvPicPr/>
              <p:nvPr/>
            </p:nvPicPr>
            <p:blipFill>
              <a:blip r:embed="rId27"/>
              <a:stretch>
                <a:fillRect/>
              </a:stretch>
            </p:blipFill>
            <p:spPr>
              <a:xfrm>
                <a:off x="10961520" y="4603680"/>
                <a:ext cx="37548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4" name="Ink 43">
                <a:extLst>
                  <a:ext uri="{FF2B5EF4-FFF2-40B4-BE49-F238E27FC236}">
                    <a16:creationId xmlns:a16="http://schemas.microsoft.com/office/drawing/2014/main" id="{23318896-FB2D-8AE7-F1AF-9176D1A74501}"/>
                  </a:ext>
                </a:extLst>
              </p14:cNvPr>
              <p14:cNvContentPartPr/>
              <p14:nvPr/>
            </p14:nvContentPartPr>
            <p14:xfrm>
              <a:off x="9351240" y="4970064"/>
              <a:ext cx="2290680" cy="200520"/>
            </p14:xfrm>
          </p:contentPart>
        </mc:Choice>
        <mc:Fallback xmlns="">
          <p:pic>
            <p:nvPicPr>
              <p:cNvPr id="44" name="Ink 43">
                <a:extLst>
                  <a:ext uri="{FF2B5EF4-FFF2-40B4-BE49-F238E27FC236}">
                    <a16:creationId xmlns:a16="http://schemas.microsoft.com/office/drawing/2014/main" id="{23318896-FB2D-8AE7-F1AF-9176D1A74501}"/>
                  </a:ext>
                </a:extLst>
              </p:cNvPr>
              <p:cNvPicPr/>
              <p:nvPr/>
            </p:nvPicPr>
            <p:blipFill>
              <a:blip r:embed="rId29"/>
              <a:stretch>
                <a:fillRect/>
              </a:stretch>
            </p:blipFill>
            <p:spPr>
              <a:xfrm>
                <a:off x="9297240" y="4862424"/>
                <a:ext cx="2398320" cy="416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5" name="Ink 44">
                <a:extLst>
                  <a:ext uri="{FF2B5EF4-FFF2-40B4-BE49-F238E27FC236}">
                    <a16:creationId xmlns:a16="http://schemas.microsoft.com/office/drawing/2014/main" id="{99281D98-5A72-1A2E-56BC-233DC1AC80D7}"/>
                  </a:ext>
                </a:extLst>
              </p14:cNvPr>
              <p14:cNvContentPartPr/>
              <p14:nvPr/>
            </p14:nvContentPartPr>
            <p14:xfrm>
              <a:off x="8808720" y="6016584"/>
              <a:ext cx="455400" cy="360"/>
            </p14:xfrm>
          </p:contentPart>
        </mc:Choice>
        <mc:Fallback xmlns="">
          <p:pic>
            <p:nvPicPr>
              <p:cNvPr id="45" name="Ink 44">
                <a:extLst>
                  <a:ext uri="{FF2B5EF4-FFF2-40B4-BE49-F238E27FC236}">
                    <a16:creationId xmlns:a16="http://schemas.microsoft.com/office/drawing/2014/main" id="{99281D98-5A72-1A2E-56BC-233DC1AC80D7}"/>
                  </a:ext>
                </a:extLst>
              </p:cNvPr>
              <p:cNvPicPr/>
              <p:nvPr/>
            </p:nvPicPr>
            <p:blipFill>
              <a:blip r:embed="rId31"/>
              <a:stretch>
                <a:fillRect/>
              </a:stretch>
            </p:blipFill>
            <p:spPr>
              <a:xfrm>
                <a:off x="8754720" y="5908584"/>
                <a:ext cx="5630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6" name="Ink 45">
                <a:extLst>
                  <a:ext uri="{FF2B5EF4-FFF2-40B4-BE49-F238E27FC236}">
                    <a16:creationId xmlns:a16="http://schemas.microsoft.com/office/drawing/2014/main" id="{A9B27A1C-F451-86D3-6D5D-F781EA303424}"/>
                  </a:ext>
                </a:extLst>
              </p14:cNvPr>
              <p14:cNvContentPartPr/>
              <p14:nvPr/>
            </p14:nvContentPartPr>
            <p14:xfrm>
              <a:off x="8814480" y="6187224"/>
              <a:ext cx="610560" cy="61920"/>
            </p14:xfrm>
          </p:contentPart>
        </mc:Choice>
        <mc:Fallback xmlns="">
          <p:pic>
            <p:nvPicPr>
              <p:cNvPr id="46" name="Ink 45">
                <a:extLst>
                  <a:ext uri="{FF2B5EF4-FFF2-40B4-BE49-F238E27FC236}">
                    <a16:creationId xmlns:a16="http://schemas.microsoft.com/office/drawing/2014/main" id="{A9B27A1C-F451-86D3-6D5D-F781EA303424}"/>
                  </a:ext>
                </a:extLst>
              </p:cNvPr>
              <p:cNvPicPr/>
              <p:nvPr/>
            </p:nvPicPr>
            <p:blipFill>
              <a:blip r:embed="rId33"/>
              <a:stretch>
                <a:fillRect/>
              </a:stretch>
            </p:blipFill>
            <p:spPr>
              <a:xfrm>
                <a:off x="8760840" y="6079584"/>
                <a:ext cx="71820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7" name="Ink 46">
                <a:extLst>
                  <a:ext uri="{FF2B5EF4-FFF2-40B4-BE49-F238E27FC236}">
                    <a16:creationId xmlns:a16="http://schemas.microsoft.com/office/drawing/2014/main" id="{AAB1B19E-D8AF-023C-A00F-6A44ABD603B0}"/>
                  </a:ext>
                </a:extLst>
              </p14:cNvPr>
              <p14:cNvContentPartPr/>
              <p14:nvPr/>
            </p14:nvContentPartPr>
            <p14:xfrm>
              <a:off x="11003280" y="6650544"/>
              <a:ext cx="372240" cy="360"/>
            </p14:xfrm>
          </p:contentPart>
        </mc:Choice>
        <mc:Fallback xmlns="">
          <p:pic>
            <p:nvPicPr>
              <p:cNvPr id="47" name="Ink 46">
                <a:extLst>
                  <a:ext uri="{FF2B5EF4-FFF2-40B4-BE49-F238E27FC236}">
                    <a16:creationId xmlns:a16="http://schemas.microsoft.com/office/drawing/2014/main" id="{AAB1B19E-D8AF-023C-A00F-6A44ABD603B0}"/>
                  </a:ext>
                </a:extLst>
              </p:cNvPr>
              <p:cNvPicPr/>
              <p:nvPr/>
            </p:nvPicPr>
            <p:blipFill>
              <a:blip r:embed="rId35"/>
              <a:stretch>
                <a:fillRect/>
              </a:stretch>
            </p:blipFill>
            <p:spPr>
              <a:xfrm>
                <a:off x="10949280" y="6542904"/>
                <a:ext cx="4798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8" name="Ink 47">
                <a:extLst>
                  <a:ext uri="{FF2B5EF4-FFF2-40B4-BE49-F238E27FC236}">
                    <a16:creationId xmlns:a16="http://schemas.microsoft.com/office/drawing/2014/main" id="{8783FEAA-2934-07AE-FEFE-37C1EA3E11FA}"/>
                  </a:ext>
                </a:extLst>
              </p14:cNvPr>
              <p14:cNvContentPartPr/>
              <p14:nvPr/>
            </p14:nvContentPartPr>
            <p14:xfrm>
              <a:off x="6522360" y="6428736"/>
              <a:ext cx="375480" cy="15120"/>
            </p14:xfrm>
          </p:contentPart>
        </mc:Choice>
        <mc:Fallback xmlns="">
          <p:pic>
            <p:nvPicPr>
              <p:cNvPr id="48" name="Ink 47">
                <a:extLst>
                  <a:ext uri="{FF2B5EF4-FFF2-40B4-BE49-F238E27FC236}">
                    <a16:creationId xmlns:a16="http://schemas.microsoft.com/office/drawing/2014/main" id="{8783FEAA-2934-07AE-FEFE-37C1EA3E11FA}"/>
                  </a:ext>
                </a:extLst>
              </p:cNvPr>
              <p:cNvPicPr/>
              <p:nvPr/>
            </p:nvPicPr>
            <p:blipFill>
              <a:blip r:embed="rId37"/>
              <a:stretch>
                <a:fillRect/>
              </a:stretch>
            </p:blipFill>
            <p:spPr>
              <a:xfrm>
                <a:off x="6468720" y="6320736"/>
                <a:ext cx="48312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Ink 53">
                <a:extLst>
                  <a:ext uri="{FF2B5EF4-FFF2-40B4-BE49-F238E27FC236}">
                    <a16:creationId xmlns:a16="http://schemas.microsoft.com/office/drawing/2014/main" id="{6BCDB7FB-C0FD-39AD-F7F8-98178BB5DC31}"/>
                  </a:ext>
                </a:extLst>
              </p14:cNvPr>
              <p14:cNvContentPartPr/>
              <p14:nvPr/>
            </p14:nvContentPartPr>
            <p14:xfrm>
              <a:off x="7382180" y="3080320"/>
              <a:ext cx="318240" cy="25200"/>
            </p14:xfrm>
          </p:contentPart>
        </mc:Choice>
        <mc:Fallback xmlns="">
          <p:pic>
            <p:nvPicPr>
              <p:cNvPr id="54" name="Ink 53">
                <a:extLst>
                  <a:ext uri="{FF2B5EF4-FFF2-40B4-BE49-F238E27FC236}">
                    <a16:creationId xmlns:a16="http://schemas.microsoft.com/office/drawing/2014/main" id="{6BCDB7FB-C0FD-39AD-F7F8-98178BB5DC31}"/>
                  </a:ext>
                </a:extLst>
              </p:cNvPr>
              <p:cNvPicPr/>
              <p:nvPr/>
            </p:nvPicPr>
            <p:blipFill>
              <a:blip r:embed="rId39"/>
              <a:stretch>
                <a:fillRect/>
              </a:stretch>
            </p:blipFill>
            <p:spPr>
              <a:xfrm>
                <a:off x="7364540" y="3044680"/>
                <a:ext cx="35388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id="{8DF4B62A-B1B3-B764-CE96-9F86D318090F}"/>
                  </a:ext>
                </a:extLst>
              </p14:cNvPr>
              <p14:cNvContentPartPr/>
              <p14:nvPr/>
            </p14:nvContentPartPr>
            <p14:xfrm>
              <a:off x="7388660" y="3098680"/>
              <a:ext cx="297360" cy="5400"/>
            </p14:xfrm>
          </p:contentPart>
        </mc:Choice>
        <mc:Fallback xmlns="">
          <p:pic>
            <p:nvPicPr>
              <p:cNvPr id="55" name="Ink 54">
                <a:extLst>
                  <a:ext uri="{FF2B5EF4-FFF2-40B4-BE49-F238E27FC236}">
                    <a16:creationId xmlns:a16="http://schemas.microsoft.com/office/drawing/2014/main" id="{8DF4B62A-B1B3-B764-CE96-9F86D318090F}"/>
                  </a:ext>
                </a:extLst>
              </p:cNvPr>
              <p:cNvPicPr/>
              <p:nvPr/>
            </p:nvPicPr>
            <p:blipFill>
              <a:blip r:embed="rId41"/>
              <a:stretch>
                <a:fillRect/>
              </a:stretch>
            </p:blipFill>
            <p:spPr>
              <a:xfrm>
                <a:off x="7371020" y="3062680"/>
                <a:ext cx="3330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id="{5C9CDC05-0D90-1E0E-1746-BEA592F477D5}"/>
                  </a:ext>
                </a:extLst>
              </p14:cNvPr>
              <p14:cNvContentPartPr/>
              <p14:nvPr/>
            </p14:nvContentPartPr>
            <p14:xfrm>
              <a:off x="7363460" y="4080400"/>
              <a:ext cx="302400" cy="16560"/>
            </p14:xfrm>
          </p:contentPart>
        </mc:Choice>
        <mc:Fallback xmlns="">
          <p:pic>
            <p:nvPicPr>
              <p:cNvPr id="56" name="Ink 55">
                <a:extLst>
                  <a:ext uri="{FF2B5EF4-FFF2-40B4-BE49-F238E27FC236}">
                    <a16:creationId xmlns:a16="http://schemas.microsoft.com/office/drawing/2014/main" id="{5C9CDC05-0D90-1E0E-1746-BEA592F477D5}"/>
                  </a:ext>
                </a:extLst>
              </p:cNvPr>
              <p:cNvPicPr/>
              <p:nvPr/>
            </p:nvPicPr>
            <p:blipFill>
              <a:blip r:embed="rId43"/>
              <a:stretch>
                <a:fillRect/>
              </a:stretch>
            </p:blipFill>
            <p:spPr>
              <a:xfrm>
                <a:off x="7345460" y="4044760"/>
                <a:ext cx="33804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Ink 56">
                <a:extLst>
                  <a:ext uri="{FF2B5EF4-FFF2-40B4-BE49-F238E27FC236}">
                    <a16:creationId xmlns:a16="http://schemas.microsoft.com/office/drawing/2014/main" id="{029918C1-D8AB-EA85-E5D1-47FA8F380FE8}"/>
                  </a:ext>
                </a:extLst>
              </p14:cNvPr>
              <p14:cNvContentPartPr/>
              <p14:nvPr/>
            </p14:nvContentPartPr>
            <p14:xfrm>
              <a:off x="7391180" y="4375600"/>
              <a:ext cx="311760" cy="440280"/>
            </p14:xfrm>
          </p:contentPart>
        </mc:Choice>
        <mc:Fallback xmlns="">
          <p:pic>
            <p:nvPicPr>
              <p:cNvPr id="57" name="Ink 56">
                <a:extLst>
                  <a:ext uri="{FF2B5EF4-FFF2-40B4-BE49-F238E27FC236}">
                    <a16:creationId xmlns:a16="http://schemas.microsoft.com/office/drawing/2014/main" id="{029918C1-D8AB-EA85-E5D1-47FA8F380FE8}"/>
                  </a:ext>
                </a:extLst>
              </p:cNvPr>
              <p:cNvPicPr/>
              <p:nvPr/>
            </p:nvPicPr>
            <p:blipFill>
              <a:blip r:embed="rId45"/>
              <a:stretch>
                <a:fillRect/>
              </a:stretch>
            </p:blipFill>
            <p:spPr>
              <a:xfrm>
                <a:off x="7373540" y="4339960"/>
                <a:ext cx="347400" cy="5119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9" name="Ink 58">
                <a:extLst>
                  <a:ext uri="{FF2B5EF4-FFF2-40B4-BE49-F238E27FC236}">
                    <a16:creationId xmlns:a16="http://schemas.microsoft.com/office/drawing/2014/main" id="{24855142-E763-41A9-8BE2-590201D702C6}"/>
                  </a:ext>
                </a:extLst>
              </p14:cNvPr>
              <p14:cNvContentPartPr/>
              <p14:nvPr/>
            </p14:nvContentPartPr>
            <p14:xfrm>
              <a:off x="7381100" y="4965160"/>
              <a:ext cx="297360" cy="15840"/>
            </p14:xfrm>
          </p:contentPart>
        </mc:Choice>
        <mc:Fallback xmlns="">
          <p:pic>
            <p:nvPicPr>
              <p:cNvPr id="59" name="Ink 58">
                <a:extLst>
                  <a:ext uri="{FF2B5EF4-FFF2-40B4-BE49-F238E27FC236}">
                    <a16:creationId xmlns:a16="http://schemas.microsoft.com/office/drawing/2014/main" id="{24855142-E763-41A9-8BE2-590201D702C6}"/>
                  </a:ext>
                </a:extLst>
              </p:cNvPr>
              <p:cNvPicPr/>
              <p:nvPr/>
            </p:nvPicPr>
            <p:blipFill>
              <a:blip r:embed="rId47"/>
              <a:stretch>
                <a:fillRect/>
              </a:stretch>
            </p:blipFill>
            <p:spPr>
              <a:xfrm>
                <a:off x="7363100" y="4929520"/>
                <a:ext cx="3330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0" name="Ink 59">
                <a:extLst>
                  <a:ext uri="{FF2B5EF4-FFF2-40B4-BE49-F238E27FC236}">
                    <a16:creationId xmlns:a16="http://schemas.microsoft.com/office/drawing/2014/main" id="{774E51C0-EB05-070D-50B3-E885F0759C47}"/>
                  </a:ext>
                </a:extLst>
              </p14:cNvPr>
              <p14:cNvContentPartPr/>
              <p14:nvPr/>
            </p14:nvContentPartPr>
            <p14:xfrm>
              <a:off x="7381100" y="5153080"/>
              <a:ext cx="274320" cy="20880"/>
            </p14:xfrm>
          </p:contentPart>
        </mc:Choice>
        <mc:Fallback xmlns="">
          <p:pic>
            <p:nvPicPr>
              <p:cNvPr id="60" name="Ink 59">
                <a:extLst>
                  <a:ext uri="{FF2B5EF4-FFF2-40B4-BE49-F238E27FC236}">
                    <a16:creationId xmlns:a16="http://schemas.microsoft.com/office/drawing/2014/main" id="{774E51C0-EB05-070D-50B3-E885F0759C47}"/>
                  </a:ext>
                </a:extLst>
              </p:cNvPr>
              <p:cNvPicPr/>
              <p:nvPr/>
            </p:nvPicPr>
            <p:blipFill>
              <a:blip r:embed="rId49"/>
              <a:stretch>
                <a:fillRect/>
              </a:stretch>
            </p:blipFill>
            <p:spPr>
              <a:xfrm>
                <a:off x="7363100" y="5117440"/>
                <a:ext cx="30996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1" name="Ink 60">
                <a:extLst>
                  <a:ext uri="{FF2B5EF4-FFF2-40B4-BE49-F238E27FC236}">
                    <a16:creationId xmlns:a16="http://schemas.microsoft.com/office/drawing/2014/main" id="{577DF9D9-9DEF-91AC-99F0-5FF2B2095A67}"/>
                  </a:ext>
                </a:extLst>
              </p14:cNvPr>
              <p14:cNvContentPartPr/>
              <p14:nvPr/>
            </p14:nvContentPartPr>
            <p14:xfrm>
              <a:off x="7376060" y="5316160"/>
              <a:ext cx="318600" cy="182160"/>
            </p14:xfrm>
          </p:contentPart>
        </mc:Choice>
        <mc:Fallback xmlns="">
          <p:pic>
            <p:nvPicPr>
              <p:cNvPr id="61" name="Ink 60">
                <a:extLst>
                  <a:ext uri="{FF2B5EF4-FFF2-40B4-BE49-F238E27FC236}">
                    <a16:creationId xmlns:a16="http://schemas.microsoft.com/office/drawing/2014/main" id="{577DF9D9-9DEF-91AC-99F0-5FF2B2095A67}"/>
                  </a:ext>
                </a:extLst>
              </p:cNvPr>
              <p:cNvPicPr/>
              <p:nvPr/>
            </p:nvPicPr>
            <p:blipFill>
              <a:blip r:embed="rId51"/>
              <a:stretch>
                <a:fillRect/>
              </a:stretch>
            </p:blipFill>
            <p:spPr>
              <a:xfrm>
                <a:off x="7358060" y="5280160"/>
                <a:ext cx="35424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2" name="Ink 61">
                <a:extLst>
                  <a:ext uri="{FF2B5EF4-FFF2-40B4-BE49-F238E27FC236}">
                    <a16:creationId xmlns:a16="http://schemas.microsoft.com/office/drawing/2014/main" id="{EABD90DB-1347-12AA-3B99-3766F0F12D43}"/>
                  </a:ext>
                </a:extLst>
              </p14:cNvPr>
              <p14:cNvContentPartPr/>
              <p14:nvPr/>
            </p14:nvContentPartPr>
            <p14:xfrm>
              <a:off x="7373540" y="5757880"/>
              <a:ext cx="309240" cy="48960"/>
            </p14:xfrm>
          </p:contentPart>
        </mc:Choice>
        <mc:Fallback xmlns="">
          <p:pic>
            <p:nvPicPr>
              <p:cNvPr id="62" name="Ink 61">
                <a:extLst>
                  <a:ext uri="{FF2B5EF4-FFF2-40B4-BE49-F238E27FC236}">
                    <a16:creationId xmlns:a16="http://schemas.microsoft.com/office/drawing/2014/main" id="{EABD90DB-1347-12AA-3B99-3766F0F12D43}"/>
                  </a:ext>
                </a:extLst>
              </p:cNvPr>
              <p:cNvPicPr/>
              <p:nvPr/>
            </p:nvPicPr>
            <p:blipFill>
              <a:blip r:embed="rId53"/>
              <a:stretch>
                <a:fillRect/>
              </a:stretch>
            </p:blipFill>
            <p:spPr>
              <a:xfrm>
                <a:off x="7355540" y="5722240"/>
                <a:ext cx="34488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3" name="Ink 62">
                <a:extLst>
                  <a:ext uri="{FF2B5EF4-FFF2-40B4-BE49-F238E27FC236}">
                    <a16:creationId xmlns:a16="http://schemas.microsoft.com/office/drawing/2014/main" id="{43DE755B-EC33-8A93-BB05-A326DF6C352C}"/>
                  </a:ext>
                </a:extLst>
              </p14:cNvPr>
              <p14:cNvContentPartPr/>
              <p14:nvPr/>
            </p14:nvContentPartPr>
            <p14:xfrm>
              <a:off x="2753640" y="4685616"/>
              <a:ext cx="265680" cy="177480"/>
            </p14:xfrm>
          </p:contentPart>
        </mc:Choice>
        <mc:Fallback xmlns="">
          <p:pic>
            <p:nvPicPr>
              <p:cNvPr id="63" name="Ink 62">
                <a:extLst>
                  <a:ext uri="{FF2B5EF4-FFF2-40B4-BE49-F238E27FC236}">
                    <a16:creationId xmlns:a16="http://schemas.microsoft.com/office/drawing/2014/main" id="{43DE755B-EC33-8A93-BB05-A326DF6C352C}"/>
                  </a:ext>
                </a:extLst>
              </p:cNvPr>
              <p:cNvPicPr/>
              <p:nvPr/>
            </p:nvPicPr>
            <p:blipFill>
              <a:blip r:embed="rId55"/>
              <a:stretch>
                <a:fillRect/>
              </a:stretch>
            </p:blipFill>
            <p:spPr>
              <a:xfrm>
                <a:off x="2735640" y="4649616"/>
                <a:ext cx="30132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4" name="Ink 63">
                <a:extLst>
                  <a:ext uri="{FF2B5EF4-FFF2-40B4-BE49-F238E27FC236}">
                    <a16:creationId xmlns:a16="http://schemas.microsoft.com/office/drawing/2014/main" id="{A8FA28B0-386F-4BB2-BC84-C8C1A8DFFA30}"/>
                  </a:ext>
                </a:extLst>
              </p14:cNvPr>
              <p14:cNvContentPartPr/>
              <p14:nvPr/>
            </p14:nvContentPartPr>
            <p14:xfrm>
              <a:off x="2755440" y="2157696"/>
              <a:ext cx="365400" cy="6840"/>
            </p14:xfrm>
          </p:contentPart>
        </mc:Choice>
        <mc:Fallback xmlns="">
          <p:pic>
            <p:nvPicPr>
              <p:cNvPr id="64" name="Ink 63">
                <a:extLst>
                  <a:ext uri="{FF2B5EF4-FFF2-40B4-BE49-F238E27FC236}">
                    <a16:creationId xmlns:a16="http://schemas.microsoft.com/office/drawing/2014/main" id="{A8FA28B0-386F-4BB2-BC84-C8C1A8DFFA30}"/>
                  </a:ext>
                </a:extLst>
              </p:cNvPr>
              <p:cNvPicPr/>
              <p:nvPr/>
            </p:nvPicPr>
            <p:blipFill>
              <a:blip r:embed="rId57"/>
              <a:stretch>
                <a:fillRect/>
              </a:stretch>
            </p:blipFill>
            <p:spPr>
              <a:xfrm>
                <a:off x="2737440" y="2122056"/>
                <a:ext cx="401040" cy="78480"/>
              </a:xfrm>
              <a:prstGeom prst="rect">
                <a:avLst/>
              </a:prstGeom>
            </p:spPr>
          </p:pic>
        </mc:Fallback>
      </mc:AlternateContent>
    </p:spTree>
    <p:extLst>
      <p:ext uri="{BB962C8B-B14F-4D97-AF65-F5344CB8AC3E}">
        <p14:creationId xmlns:p14="http://schemas.microsoft.com/office/powerpoint/2010/main" val="24161186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1E6178-8700-6EA5-EA22-3285271C48CB}"/>
              </a:ext>
            </a:extLst>
          </p:cNvPr>
          <p:cNvPicPr>
            <a:picLocks noChangeAspect="1"/>
          </p:cNvPicPr>
          <p:nvPr/>
        </p:nvPicPr>
        <p:blipFill>
          <a:blip r:embed="rId2"/>
          <a:stretch>
            <a:fillRect/>
          </a:stretch>
        </p:blipFill>
        <p:spPr>
          <a:xfrm>
            <a:off x="1960603" y="491612"/>
            <a:ext cx="7734004" cy="5659385"/>
          </a:xfrm>
          <a:prstGeom prst="rect">
            <a:avLst/>
          </a:prstGeom>
        </p:spPr>
      </p:pic>
    </p:spTree>
    <p:extLst>
      <p:ext uri="{BB962C8B-B14F-4D97-AF65-F5344CB8AC3E}">
        <p14:creationId xmlns:p14="http://schemas.microsoft.com/office/powerpoint/2010/main" val="1102749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67C38-4DE4-DE49-A052-B19F38DD0E52}"/>
              </a:ext>
            </a:extLst>
          </p:cNvPr>
          <p:cNvSpPr>
            <a:spLocks noGrp="1"/>
          </p:cNvSpPr>
          <p:nvPr>
            <p:ph type="title"/>
          </p:nvPr>
        </p:nvSpPr>
        <p:spPr>
          <a:xfrm>
            <a:off x="691079" y="104504"/>
            <a:ext cx="10325000" cy="848930"/>
          </a:xfrm>
        </p:spPr>
        <p:txBody>
          <a:bodyPr/>
          <a:lstStyle/>
          <a:p>
            <a:pPr algn="ctr"/>
            <a:r>
              <a:rPr lang="en-US" dirty="0"/>
              <a:t>Introduction to the Data</a:t>
            </a:r>
          </a:p>
        </p:txBody>
      </p:sp>
      <p:sp>
        <p:nvSpPr>
          <p:cNvPr id="3" name="Content Placeholder 2">
            <a:extLst>
              <a:ext uri="{FF2B5EF4-FFF2-40B4-BE49-F238E27FC236}">
                <a16:creationId xmlns:a16="http://schemas.microsoft.com/office/drawing/2014/main" id="{BCDC2356-E5A0-E041-B28F-C8A665A497E9}"/>
              </a:ext>
            </a:extLst>
          </p:cNvPr>
          <p:cNvSpPr>
            <a:spLocks noGrp="1"/>
          </p:cNvSpPr>
          <p:nvPr>
            <p:ph idx="1"/>
          </p:nvPr>
        </p:nvSpPr>
        <p:spPr>
          <a:xfrm>
            <a:off x="691079" y="1175656"/>
            <a:ext cx="10325000" cy="5421087"/>
          </a:xfrm>
        </p:spPr>
        <p:txBody>
          <a:bodyPr>
            <a:normAutofit/>
          </a:bodyPr>
          <a:lstStyle/>
          <a:p>
            <a:pPr algn="just">
              <a:lnSpc>
                <a:spcPct val="100000"/>
              </a:lnSpc>
              <a:spcAft>
                <a:spcPts val="600"/>
              </a:spcAft>
            </a:pPr>
            <a:r>
              <a:rPr lang="en-US" sz="18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To build the model, a secondary dataset from Kaggle </a:t>
            </a:r>
            <a:r>
              <a:rPr lang="en-US"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800" u="sng" kern="1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Data Link</a:t>
            </a:r>
            <a:r>
              <a:rPr lang="en-US" sz="18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is used. </a:t>
            </a:r>
            <a:r>
              <a:rPr lang="en-US"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This dataset is updated monthly using web scraping techniques from US Craigslist posts(the world’s largest collection of used vehicles for sale)</a:t>
            </a:r>
          </a:p>
          <a:p>
            <a:pPr algn="just">
              <a:lnSpc>
                <a:spcPct val="100000"/>
              </a:lnSpc>
              <a:spcAft>
                <a:spcPts val="600"/>
              </a:spcAft>
            </a:pPr>
            <a:r>
              <a:rPr lang="en-US"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Database consists of 426,880 rows and 26 features, one of which is the continuous dependent variable (“price”) that we want to predict.</a:t>
            </a:r>
          </a:p>
          <a:p>
            <a:pPr algn="just">
              <a:lnSpc>
                <a:spcPct val="100000"/>
              </a:lnSpc>
              <a:spcAft>
                <a:spcPts val="600"/>
              </a:spcAft>
            </a:pPr>
            <a:r>
              <a:rPr lang="en-US" sz="18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Apart from price, the other important features are model, odometer, age, condition, manufacturer and so on.</a:t>
            </a:r>
            <a:endParaRPr lang="en-US"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600"/>
              </a:spcAft>
            </a:pPr>
            <a:r>
              <a:rPr lang="en-US"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large amount of data helps us to improve the accuracy of the model. The attributes can be easily related with each other, and we can easily infer the desired objective.</a:t>
            </a:r>
          </a:p>
          <a:p>
            <a:pPr algn="just">
              <a:lnSpc>
                <a:spcPct val="115000"/>
              </a:lnSpc>
              <a:spcAft>
                <a:spcPts val="600"/>
              </a:spcAft>
            </a:pPr>
            <a:r>
              <a:rPr lang="vi-V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data is examined using an array of linear regression models. Ultimately, we draw a conclusion by identifying the most accurate model for price prediction.</a:t>
            </a:r>
            <a:r>
              <a:rPr lang="en-IN" sz="1800" dirty="0">
                <a:solidFill>
                  <a:schemeClr val="tx1"/>
                </a:solidFill>
                <a:effectLst/>
                <a:latin typeface="Times New Roman" panose="02020603050405020304" pitchFamily="18" charset="0"/>
                <a:cs typeface="Times New Roman" panose="02020603050405020304" pitchFamily="18" charset="0"/>
              </a:rPr>
              <a:t> </a:t>
            </a:r>
            <a:endParaRPr lang="en-US" sz="1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600"/>
              </a:spcAft>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There are however some considerable of number of missing values therefore data cleansing is required, but other than this dataset has all that we need to build the model that we desire. </a:t>
            </a:r>
            <a:endParaRPr lang="en-US" sz="1800"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11951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5ABEB-8800-971F-E2DB-886DDA50FCF1}"/>
              </a:ext>
            </a:extLst>
          </p:cNvPr>
          <p:cNvSpPr>
            <a:spLocks noGrp="1"/>
          </p:cNvSpPr>
          <p:nvPr>
            <p:ph type="title"/>
          </p:nvPr>
        </p:nvSpPr>
        <p:spPr/>
        <p:txBody>
          <a:bodyPr/>
          <a:lstStyle/>
          <a:p>
            <a:r>
              <a:rPr lang="en-US" dirty="0"/>
              <a:t>Data Preprocessing</a:t>
            </a:r>
          </a:p>
        </p:txBody>
      </p:sp>
      <p:sp>
        <p:nvSpPr>
          <p:cNvPr id="3" name="Content Placeholder 2">
            <a:extLst>
              <a:ext uri="{FF2B5EF4-FFF2-40B4-BE49-F238E27FC236}">
                <a16:creationId xmlns:a16="http://schemas.microsoft.com/office/drawing/2014/main" id="{D261D6CB-8D43-EC36-2DD7-24A98DE5E141}"/>
              </a:ext>
            </a:extLst>
          </p:cNvPr>
          <p:cNvSpPr>
            <a:spLocks noGrp="1"/>
          </p:cNvSpPr>
          <p:nvPr>
            <p:ph idx="1"/>
          </p:nvPr>
        </p:nvSpPr>
        <p:spPr/>
        <p:txBody>
          <a:bodyPr/>
          <a:lstStyle/>
          <a:p>
            <a:pPr marL="342900" marR="0" lvl="0" indent="-342900">
              <a:spcBef>
                <a:spcPts val="0"/>
              </a:spcBef>
              <a:spcAft>
                <a:spcPts val="0"/>
              </a:spcAft>
              <a:buFont typeface="Symbol" pitchFamily="2" charset="2"/>
              <a:buChar char=""/>
            </a:pPr>
            <a:r>
              <a:rPr lang="en-US" sz="3200" dirty="0">
                <a:effectLst/>
                <a:latin typeface="Calibri" panose="020F0502020204030204" pitchFamily="34" charset="0"/>
                <a:ea typeface="Calibri" panose="020F0502020204030204" pitchFamily="34" charset="0"/>
                <a:cs typeface="Times New Roman" panose="02020603050405020304" pitchFamily="18" charset="0"/>
              </a:rPr>
              <a:t>Handling missing data</a:t>
            </a:r>
          </a:p>
          <a:p>
            <a:pPr marL="342900" marR="0" lvl="0" indent="-342900">
              <a:spcBef>
                <a:spcPts val="0"/>
              </a:spcBef>
              <a:spcAft>
                <a:spcPts val="0"/>
              </a:spcAft>
              <a:buFont typeface="Symbol" pitchFamily="2" charset="2"/>
              <a:buChar char=""/>
            </a:pPr>
            <a:r>
              <a:rPr lang="en-US" sz="3200" dirty="0">
                <a:effectLst/>
                <a:latin typeface="Calibri" panose="020F0502020204030204" pitchFamily="34" charset="0"/>
                <a:ea typeface="Calibri" panose="020F0502020204030204" pitchFamily="34" charset="0"/>
                <a:cs typeface="Times New Roman" panose="02020603050405020304" pitchFamily="18" charset="0"/>
              </a:rPr>
              <a:t>Remove duplicates</a:t>
            </a:r>
          </a:p>
          <a:p>
            <a:pPr marL="342900" marR="0" lvl="0" indent="-342900">
              <a:spcBef>
                <a:spcPts val="0"/>
              </a:spcBef>
              <a:spcAft>
                <a:spcPts val="0"/>
              </a:spcAft>
              <a:buFont typeface="Symbol" pitchFamily="2" charset="2"/>
              <a:buChar char=""/>
            </a:pPr>
            <a:r>
              <a:rPr lang="en-US" sz="3200" dirty="0">
                <a:effectLst/>
                <a:latin typeface="Calibri" panose="020F0502020204030204" pitchFamily="34" charset="0"/>
                <a:ea typeface="Calibri" panose="020F0502020204030204" pitchFamily="34" charset="0"/>
                <a:cs typeface="Times New Roman" panose="02020603050405020304" pitchFamily="18" charset="0"/>
              </a:rPr>
              <a:t>Outlier detection</a:t>
            </a:r>
          </a:p>
          <a:p>
            <a:endParaRPr lang="en-US" dirty="0"/>
          </a:p>
        </p:txBody>
      </p:sp>
    </p:spTree>
    <p:extLst>
      <p:ext uri="{BB962C8B-B14F-4D97-AF65-F5344CB8AC3E}">
        <p14:creationId xmlns:p14="http://schemas.microsoft.com/office/powerpoint/2010/main" val="965965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5ABEB-8800-971F-E2DB-886DDA50FCF1}"/>
              </a:ext>
            </a:extLst>
          </p:cNvPr>
          <p:cNvSpPr>
            <a:spLocks noGrp="1"/>
          </p:cNvSpPr>
          <p:nvPr>
            <p:ph type="title"/>
          </p:nvPr>
        </p:nvSpPr>
        <p:spPr/>
        <p:txBody>
          <a:bodyPr/>
          <a:lstStyle/>
          <a:p>
            <a:r>
              <a:rPr lang="en-US" dirty="0"/>
              <a:t>Data Preprocessing</a:t>
            </a:r>
          </a:p>
        </p:txBody>
      </p:sp>
      <p:sp>
        <p:nvSpPr>
          <p:cNvPr id="3" name="Content Placeholder 2">
            <a:extLst>
              <a:ext uri="{FF2B5EF4-FFF2-40B4-BE49-F238E27FC236}">
                <a16:creationId xmlns:a16="http://schemas.microsoft.com/office/drawing/2014/main" id="{D261D6CB-8D43-EC36-2DD7-24A98DE5E141}"/>
              </a:ext>
            </a:extLst>
          </p:cNvPr>
          <p:cNvSpPr>
            <a:spLocks noGrp="1"/>
          </p:cNvSpPr>
          <p:nvPr>
            <p:ph idx="1"/>
          </p:nvPr>
        </p:nvSpPr>
        <p:spPr/>
        <p:txBody>
          <a:bodyPr>
            <a:normAutofit lnSpcReduction="10000"/>
          </a:bodyPr>
          <a:lstStyle/>
          <a:p>
            <a:pPr marL="342900" marR="0" lvl="0" indent="-342900">
              <a:spcBef>
                <a:spcPts val="0"/>
              </a:spcBef>
              <a:spcAft>
                <a:spcPts val="0"/>
              </a:spcAft>
              <a:buFont typeface="Symbol" pitchFamily="2" charset="2"/>
              <a:buChar char=""/>
            </a:pPr>
            <a:r>
              <a:rPr lang="en-US" sz="3200" dirty="0">
                <a:effectLst/>
                <a:latin typeface="Calibri" panose="020F0502020204030204" pitchFamily="34" charset="0"/>
                <a:ea typeface="Calibri" panose="020F0502020204030204" pitchFamily="34" charset="0"/>
                <a:cs typeface="Times New Roman" panose="02020603050405020304" pitchFamily="18" charset="0"/>
              </a:rPr>
              <a:t>Handling missing data</a:t>
            </a:r>
          </a:p>
          <a:p>
            <a:pPr marL="342900" marR="0" lvl="0" indent="-342900">
              <a:spcBef>
                <a:spcPts val="0"/>
              </a:spcBef>
              <a:spcAft>
                <a:spcPts val="0"/>
              </a:spcAft>
              <a:buFont typeface="Symbol" pitchFamily="2" charset="2"/>
              <a:buChar char=""/>
            </a:pPr>
            <a:r>
              <a:rPr lang="en-US" sz="3200" dirty="0">
                <a:effectLst/>
                <a:latin typeface="Calibri" panose="020F0502020204030204" pitchFamily="34" charset="0"/>
                <a:ea typeface="Calibri" panose="020F0502020204030204" pitchFamily="34" charset="0"/>
                <a:cs typeface="Times New Roman" panose="02020603050405020304" pitchFamily="18" charset="0"/>
              </a:rPr>
              <a:t>Remove duplicates</a:t>
            </a:r>
          </a:p>
          <a:p>
            <a:pPr marL="342900" marR="0" lvl="0" indent="-342900">
              <a:spcBef>
                <a:spcPts val="0"/>
              </a:spcBef>
              <a:spcAft>
                <a:spcPts val="0"/>
              </a:spcAft>
              <a:buFont typeface="Symbol" pitchFamily="2" charset="2"/>
              <a:buChar char=""/>
            </a:pPr>
            <a:r>
              <a:rPr lang="en-US" sz="3200" dirty="0">
                <a:effectLst/>
                <a:latin typeface="Calibri" panose="020F0502020204030204" pitchFamily="34" charset="0"/>
                <a:ea typeface="Calibri" panose="020F0502020204030204" pitchFamily="34" charset="0"/>
                <a:cs typeface="Times New Roman" panose="02020603050405020304" pitchFamily="18" charset="0"/>
              </a:rPr>
              <a:t>Outlier detection</a:t>
            </a:r>
          </a:p>
          <a:p>
            <a:pPr marL="342900" marR="0" lvl="0" indent="-342900">
              <a:spcBef>
                <a:spcPts val="0"/>
              </a:spcBef>
              <a:spcAft>
                <a:spcPts val="0"/>
              </a:spcAft>
              <a:buFont typeface="Symbol" pitchFamily="2" charset="2"/>
              <a:buChar char=""/>
            </a:pPr>
            <a:r>
              <a:rPr lang="en-US" sz="3200" dirty="0">
                <a:latin typeface="Calibri" panose="020F0502020204030204" pitchFamily="34" charset="0"/>
                <a:ea typeface="Calibri" panose="020F0502020204030204" pitchFamily="34" charset="0"/>
                <a:cs typeface="Times New Roman" panose="02020603050405020304" pitchFamily="18" charset="0"/>
              </a:rPr>
              <a:t>Features considered</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None/>
            </a:pPr>
            <a:r>
              <a:rPr lang="en-US" sz="2200" i="1" dirty="0">
                <a:effectLst/>
                <a:latin typeface="Consolas" panose="020B0609020204030204" pitchFamily="49" charset="0"/>
                <a:ea typeface="Calibri" panose="020F0502020204030204" pitchFamily="34" charset="0"/>
                <a:cs typeface="Consolas" panose="020B0609020204030204" pitchFamily="49" charset="0"/>
              </a:rPr>
              <a:t>	'</a:t>
            </a:r>
            <a:r>
              <a:rPr lang="en-US" sz="2200" i="1" dirty="0" err="1">
                <a:effectLst/>
                <a:latin typeface="Consolas" panose="020B0609020204030204" pitchFamily="49" charset="0"/>
                <a:ea typeface="Calibri" panose="020F0502020204030204" pitchFamily="34" charset="0"/>
                <a:cs typeface="Consolas" panose="020B0609020204030204" pitchFamily="49" charset="0"/>
              </a:rPr>
              <a:t>region','price','year','model','condition','cylinders</a:t>
            </a:r>
            <a:r>
              <a:rPr lang="en-US" sz="2200" i="1" dirty="0">
                <a:effectLst/>
                <a:latin typeface="Consolas" panose="020B0609020204030204" pitchFamily="49" charset="0"/>
                <a:ea typeface="Calibri" panose="020F0502020204030204" pitchFamily="34" charset="0"/>
                <a:cs typeface="Consolas" panose="020B0609020204030204" pitchFamily="49" charset="0"/>
              </a:rPr>
              <a:t>’,</a:t>
            </a:r>
          </a:p>
          <a:p>
            <a:pPr marL="0" marR="0" lvl="0" indent="0">
              <a:spcBef>
                <a:spcPts val="0"/>
              </a:spcBef>
              <a:spcAft>
                <a:spcPts val="0"/>
              </a:spcAft>
              <a:buNone/>
            </a:pPr>
            <a:r>
              <a:rPr lang="en-US" sz="2200" i="1" dirty="0">
                <a:latin typeface="Consolas" panose="020B0609020204030204" pitchFamily="49" charset="0"/>
                <a:ea typeface="Calibri" panose="020F0502020204030204" pitchFamily="34" charset="0"/>
                <a:cs typeface="Consolas" panose="020B0609020204030204" pitchFamily="49" charset="0"/>
              </a:rPr>
              <a:t>	</a:t>
            </a:r>
            <a:r>
              <a:rPr lang="en-US" sz="2200" i="1" dirty="0">
                <a:effectLst/>
                <a:latin typeface="Consolas" panose="020B0609020204030204" pitchFamily="49" charset="0"/>
                <a:ea typeface="Calibri" panose="020F0502020204030204" pitchFamily="34" charset="0"/>
                <a:cs typeface="Consolas" panose="020B0609020204030204" pitchFamily="49" charset="0"/>
              </a:rPr>
              <a:t>’</a:t>
            </a:r>
            <a:r>
              <a:rPr lang="en-US" sz="2200" i="1" dirty="0" err="1">
                <a:effectLst/>
                <a:latin typeface="Consolas" panose="020B0609020204030204" pitchFamily="49" charset="0"/>
                <a:ea typeface="Calibri" panose="020F0502020204030204" pitchFamily="34" charset="0"/>
                <a:cs typeface="Consolas" panose="020B0609020204030204" pitchFamily="49" charset="0"/>
              </a:rPr>
              <a:t>fuel','odometer','title_status','transmission','drive</a:t>
            </a:r>
            <a:r>
              <a:rPr lang="en-US" sz="2200" i="1" dirty="0">
                <a:effectLst/>
                <a:latin typeface="Consolas" panose="020B0609020204030204" pitchFamily="49" charset="0"/>
                <a:ea typeface="Calibri" panose="020F0502020204030204" pitchFamily="34" charset="0"/>
                <a:cs typeface="Consolas" panose="020B0609020204030204" pitchFamily="49" charset="0"/>
              </a:rPr>
              <a:t>’</a:t>
            </a:r>
          </a:p>
          <a:p>
            <a:pPr marL="0" marR="0" lvl="0" indent="0">
              <a:spcBef>
                <a:spcPts val="0"/>
              </a:spcBef>
              <a:spcAft>
                <a:spcPts val="0"/>
              </a:spcAft>
              <a:buNone/>
            </a:pPr>
            <a:r>
              <a:rPr lang="en-US" sz="2200" i="1" dirty="0">
                <a:latin typeface="Consolas" panose="020B0609020204030204" pitchFamily="49" charset="0"/>
                <a:ea typeface="Calibri" panose="020F0502020204030204" pitchFamily="34" charset="0"/>
                <a:cs typeface="Consolas" panose="020B0609020204030204" pitchFamily="49" charset="0"/>
              </a:rPr>
              <a:t>	‘</a:t>
            </a:r>
            <a:r>
              <a:rPr lang="en-US" sz="2200" i="1" dirty="0">
                <a:effectLst/>
                <a:latin typeface="Consolas" panose="020B0609020204030204" pitchFamily="49" charset="0"/>
                <a:ea typeface="Calibri" panose="020F0502020204030204" pitchFamily="34" charset="0"/>
                <a:cs typeface="Consolas" panose="020B0609020204030204" pitchFamily="49" charset="0"/>
              </a:rPr>
              <a:t>size’,'type','paint_color','state','</a:t>
            </a:r>
            <a:r>
              <a:rPr lang="en-US" sz="2200" i="1" dirty="0" err="1">
                <a:effectLst/>
                <a:latin typeface="Consolas" panose="020B0609020204030204" pitchFamily="49" charset="0"/>
                <a:ea typeface="Calibri" panose="020F0502020204030204" pitchFamily="34" charset="0"/>
                <a:cs typeface="Consolas" panose="020B0609020204030204" pitchFamily="49" charset="0"/>
              </a:rPr>
              <a:t>posting_date</a:t>
            </a:r>
            <a:r>
              <a:rPr lang="en-US" sz="2200" i="1" dirty="0">
                <a:effectLst/>
                <a:latin typeface="Consolas" panose="020B0609020204030204" pitchFamily="49" charset="0"/>
                <a:ea typeface="Calibri" panose="020F0502020204030204" pitchFamily="34" charset="0"/>
                <a:cs typeface="Consolas" panose="020B0609020204030204" pitchFamily="49" charset="0"/>
              </a:rPr>
              <a:t>’,</a:t>
            </a:r>
          </a:p>
          <a:p>
            <a:pPr marL="0" marR="0" lvl="0" indent="0">
              <a:spcBef>
                <a:spcPts val="0"/>
              </a:spcBef>
              <a:spcAft>
                <a:spcPts val="0"/>
              </a:spcAft>
              <a:buNone/>
            </a:pPr>
            <a:r>
              <a:rPr lang="en-US" sz="2200" i="1">
                <a:latin typeface="Consolas" panose="020B0609020204030204" pitchFamily="49" charset="0"/>
                <a:ea typeface="Calibri" panose="020F0502020204030204" pitchFamily="34" charset="0"/>
                <a:cs typeface="Consolas" panose="020B0609020204030204" pitchFamily="49" charset="0"/>
              </a:rPr>
              <a:t>	</a:t>
            </a:r>
            <a:r>
              <a:rPr lang="en-US" sz="2200" i="1">
                <a:effectLst/>
                <a:latin typeface="Consolas" panose="020B0609020204030204" pitchFamily="49" charset="0"/>
                <a:ea typeface="Calibri" panose="020F0502020204030204" pitchFamily="34" charset="0"/>
                <a:cs typeface="Consolas" panose="020B0609020204030204" pitchFamily="49" charset="0"/>
              </a:rPr>
              <a:t>'manufacturer</a:t>
            </a:r>
            <a:r>
              <a:rPr lang="en-US" sz="2200" i="1" dirty="0">
                <a:effectLst/>
                <a:latin typeface="Consolas" panose="020B0609020204030204" pitchFamily="49" charset="0"/>
                <a:ea typeface="Calibri" panose="020F0502020204030204" pitchFamily="34" charset="0"/>
                <a:cs typeface="Consolas" panose="020B0609020204030204" pitchFamily="49" charset="0"/>
              </a:rPr>
              <a:t>'</a:t>
            </a:r>
          </a:p>
        </p:txBody>
      </p:sp>
    </p:spTree>
    <p:extLst>
      <p:ext uri="{BB962C8B-B14F-4D97-AF65-F5344CB8AC3E}">
        <p14:creationId xmlns:p14="http://schemas.microsoft.com/office/powerpoint/2010/main" val="450027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5DB25-E4E9-BD4A-8AAC-4908493C00E9}"/>
              </a:ext>
            </a:extLst>
          </p:cNvPr>
          <p:cNvSpPr>
            <a:spLocks noGrp="1"/>
          </p:cNvSpPr>
          <p:nvPr>
            <p:ph type="title"/>
          </p:nvPr>
        </p:nvSpPr>
        <p:spPr>
          <a:xfrm>
            <a:off x="691079" y="130630"/>
            <a:ext cx="10325000" cy="822804"/>
          </a:xfrm>
        </p:spPr>
        <p:txBody>
          <a:bodyPr/>
          <a:lstStyle/>
          <a:p>
            <a:pPr algn="ctr"/>
            <a:r>
              <a:rPr lang="en-US" dirty="0"/>
              <a:t>Exploratory data analysis</a:t>
            </a:r>
          </a:p>
        </p:txBody>
      </p:sp>
      <p:sp>
        <p:nvSpPr>
          <p:cNvPr id="3" name="Content Placeholder 2">
            <a:extLst>
              <a:ext uri="{FF2B5EF4-FFF2-40B4-BE49-F238E27FC236}">
                <a16:creationId xmlns:a16="http://schemas.microsoft.com/office/drawing/2014/main" id="{8A54CA02-B84F-0A4B-A93B-6435B5622CA8}"/>
              </a:ext>
            </a:extLst>
          </p:cNvPr>
          <p:cNvSpPr>
            <a:spLocks noGrp="1"/>
          </p:cNvSpPr>
          <p:nvPr>
            <p:ph idx="1"/>
          </p:nvPr>
        </p:nvSpPr>
        <p:spPr>
          <a:xfrm>
            <a:off x="691079" y="1201783"/>
            <a:ext cx="10325000" cy="5329646"/>
          </a:xfrm>
        </p:spPr>
        <p:txBody>
          <a:bodyPr/>
          <a:lstStyle/>
          <a:p>
            <a:r>
              <a:rPr lang="en-US" dirty="0"/>
              <a:t>Let’s start with looking for outliers in the data by analyzing the outliers by plotting the boxplots.</a:t>
            </a:r>
          </a:p>
          <a:p>
            <a:endParaRPr lang="en-US" dirty="0"/>
          </a:p>
        </p:txBody>
      </p:sp>
      <p:pic>
        <p:nvPicPr>
          <p:cNvPr id="4" name="Picture 3">
            <a:extLst>
              <a:ext uri="{FF2B5EF4-FFF2-40B4-BE49-F238E27FC236}">
                <a16:creationId xmlns:a16="http://schemas.microsoft.com/office/drawing/2014/main" id="{6FF579B8-8313-17E0-90E4-FCAE000DE2B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1079" y="2059802"/>
            <a:ext cx="10325000" cy="4654505"/>
          </a:xfrm>
          <a:prstGeom prst="rect">
            <a:avLst/>
          </a:prstGeom>
          <a:noFill/>
        </p:spPr>
      </p:pic>
    </p:spTree>
    <p:extLst>
      <p:ext uri="{BB962C8B-B14F-4D97-AF65-F5344CB8AC3E}">
        <p14:creationId xmlns:p14="http://schemas.microsoft.com/office/powerpoint/2010/main" val="3767790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box and whisker chart&#10;&#10;Description automatically generated">
            <a:extLst>
              <a:ext uri="{FF2B5EF4-FFF2-40B4-BE49-F238E27FC236}">
                <a16:creationId xmlns:a16="http://schemas.microsoft.com/office/drawing/2014/main" id="{4D417025-E837-3040-70BA-48E4E787E5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8383" y="522983"/>
            <a:ext cx="4108085" cy="2811773"/>
          </a:xfrm>
          <a:prstGeom prst="rect">
            <a:avLst/>
          </a:prstGeom>
        </p:spPr>
      </p:pic>
      <p:pic>
        <p:nvPicPr>
          <p:cNvPr id="5" name="Picture 4" descr="Chart, box and whisker chart&#10;&#10;Description automatically generated">
            <a:extLst>
              <a:ext uri="{FF2B5EF4-FFF2-40B4-BE49-F238E27FC236}">
                <a16:creationId xmlns:a16="http://schemas.microsoft.com/office/drawing/2014/main" id="{AC140B6D-780F-36C2-19C8-7D3480F3B0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7996" y="690618"/>
            <a:ext cx="4376412" cy="2644137"/>
          </a:xfrm>
          <a:prstGeom prst="rect">
            <a:avLst/>
          </a:prstGeom>
        </p:spPr>
      </p:pic>
      <p:pic>
        <p:nvPicPr>
          <p:cNvPr id="6" name="Picture 5" descr="Chart, box and whisker chart&#10;&#10;Description automatically generated">
            <a:extLst>
              <a:ext uri="{FF2B5EF4-FFF2-40B4-BE49-F238E27FC236}">
                <a16:creationId xmlns:a16="http://schemas.microsoft.com/office/drawing/2014/main" id="{DC56CF5D-533A-06C0-6C03-16610DDE34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8383" y="3523244"/>
            <a:ext cx="4108085" cy="2989201"/>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388EA8A8-B831-34E4-6A20-7FCDE65076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37995" y="3564836"/>
            <a:ext cx="4465622" cy="2906015"/>
          </a:xfrm>
          <a:prstGeom prst="rect">
            <a:avLst/>
          </a:prstGeom>
        </p:spPr>
      </p:pic>
    </p:spTree>
    <p:extLst>
      <p:ext uri="{BB962C8B-B14F-4D97-AF65-F5344CB8AC3E}">
        <p14:creationId xmlns:p14="http://schemas.microsoft.com/office/powerpoint/2010/main" val="3687706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087AC7-446B-4D24-4025-B85CFFC4049A}"/>
              </a:ext>
            </a:extLst>
          </p:cNvPr>
          <p:cNvSpPr>
            <a:spLocks noGrp="1"/>
          </p:cNvSpPr>
          <p:nvPr>
            <p:ph idx="1"/>
          </p:nvPr>
        </p:nvSpPr>
        <p:spPr>
          <a:xfrm>
            <a:off x="669070" y="588228"/>
            <a:ext cx="10325000" cy="5681543"/>
          </a:xfrm>
        </p:spPr>
        <p:txBody>
          <a:bodyPr/>
          <a:lstStyle/>
          <a:p>
            <a:r>
              <a:rPr lang="en-US" dirty="0"/>
              <a:t>After that we look at the numerical variables age and odometer. </a:t>
            </a:r>
          </a:p>
          <a:p>
            <a:endParaRPr lang="en-IN" dirty="0"/>
          </a:p>
        </p:txBody>
      </p:sp>
      <p:pic>
        <p:nvPicPr>
          <p:cNvPr id="4" name="Picture 3" descr="Chart, scatter chart&#10;&#10;Description automatically generated">
            <a:extLst>
              <a:ext uri="{FF2B5EF4-FFF2-40B4-BE49-F238E27FC236}">
                <a16:creationId xmlns:a16="http://schemas.microsoft.com/office/drawing/2014/main" id="{A1BEF6F7-E174-93C0-6904-FD30638DD2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8800" y="1165943"/>
            <a:ext cx="5112770" cy="4526114"/>
          </a:xfrm>
          <a:prstGeom prst="rect">
            <a:avLst/>
          </a:prstGeom>
        </p:spPr>
      </p:pic>
      <p:pic>
        <p:nvPicPr>
          <p:cNvPr id="5" name="Picture 4" descr="Chart, scatter chart&#10;&#10;Description automatically generated">
            <a:extLst>
              <a:ext uri="{FF2B5EF4-FFF2-40B4-BE49-F238E27FC236}">
                <a16:creationId xmlns:a16="http://schemas.microsoft.com/office/drawing/2014/main" id="{E73EE861-1E42-1F14-4DA8-4FCC72FE3DA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60431" y="1172095"/>
            <a:ext cx="4655648" cy="4519962"/>
          </a:xfrm>
          <a:prstGeom prst="rect">
            <a:avLst/>
          </a:prstGeom>
        </p:spPr>
      </p:pic>
    </p:spTree>
    <p:extLst>
      <p:ext uri="{BB962C8B-B14F-4D97-AF65-F5344CB8AC3E}">
        <p14:creationId xmlns:p14="http://schemas.microsoft.com/office/powerpoint/2010/main" val="1154997099"/>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1A0050-0F27-37A9-5743-2FE761C5950B}"/>
              </a:ext>
            </a:extLst>
          </p:cNvPr>
          <p:cNvSpPr>
            <a:spLocks noGrp="1"/>
          </p:cNvSpPr>
          <p:nvPr>
            <p:ph idx="1"/>
          </p:nvPr>
        </p:nvSpPr>
        <p:spPr>
          <a:xfrm>
            <a:off x="520242" y="451625"/>
            <a:ext cx="11151516" cy="5954750"/>
          </a:xfrm>
        </p:spPr>
        <p:txBody>
          <a:bodyPr/>
          <a:lstStyle/>
          <a:p>
            <a:r>
              <a:rPr lang="en-IN" dirty="0"/>
              <a:t>Next, we examine the correlation matrix</a:t>
            </a:r>
          </a:p>
        </p:txBody>
      </p:sp>
      <p:pic>
        <p:nvPicPr>
          <p:cNvPr id="4" name="Picture 3" descr="Chart, treemap chart&#10;&#10;Description automatically generated">
            <a:extLst>
              <a:ext uri="{FF2B5EF4-FFF2-40B4-BE49-F238E27FC236}">
                <a16:creationId xmlns:a16="http://schemas.microsoft.com/office/drawing/2014/main" id="{0EC89D55-F3B7-9214-E2DE-B4965B09A7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48805" y="1264598"/>
            <a:ext cx="6894389" cy="4328803"/>
          </a:xfrm>
          <a:prstGeom prst="rect">
            <a:avLst/>
          </a:prstGeom>
        </p:spPr>
      </p:pic>
    </p:spTree>
    <p:extLst>
      <p:ext uri="{BB962C8B-B14F-4D97-AF65-F5344CB8AC3E}">
        <p14:creationId xmlns:p14="http://schemas.microsoft.com/office/powerpoint/2010/main" val="755506363"/>
      </p:ext>
    </p:extLst>
  </p:cSld>
  <p:clrMapOvr>
    <a:masterClrMapping/>
  </p:clrMapOvr>
</p:sld>
</file>

<file path=ppt/theme/theme1.xml><?xml version="1.0" encoding="utf-8"?>
<a:theme xmlns:a="http://schemas.openxmlformats.org/drawingml/2006/main" name="CosineVTI">
  <a:themeElements>
    <a:clrScheme name="AnalogousFromLightSeedRightStep">
      <a:dk1>
        <a:srgbClr val="000000"/>
      </a:dk1>
      <a:lt1>
        <a:srgbClr val="FFFFFF"/>
      </a:lt1>
      <a:dk2>
        <a:srgbClr val="243341"/>
      </a:dk2>
      <a:lt2>
        <a:srgbClr val="E8E2E2"/>
      </a:lt2>
      <a:accent1>
        <a:srgbClr val="35B0B3"/>
      </a:accent1>
      <a:accent2>
        <a:srgbClr val="4EA6EB"/>
      </a:accent2>
      <a:accent3>
        <a:srgbClr val="6E80EE"/>
      </a:accent3>
      <a:accent4>
        <a:srgbClr val="794EEB"/>
      </a:accent4>
      <a:accent5>
        <a:srgbClr val="C66EEE"/>
      </a:accent5>
      <a:accent6>
        <a:srgbClr val="EB4EDA"/>
      </a:accent6>
      <a:hlink>
        <a:srgbClr val="AE6B69"/>
      </a:hlink>
      <a:folHlink>
        <a:srgbClr val="7F7F7F"/>
      </a:folHlink>
    </a:clrScheme>
    <a:fontScheme name="Custom 50">
      <a:majorFont>
        <a:latin typeface="Grandview"/>
        <a:ea typeface=""/>
        <a:cs typeface=""/>
      </a:majorFont>
      <a:minorFont>
        <a:latin typeface="Grandvie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sineVTI" id="{4F4449D5-5E9D-4D83-9E2A-939F9CF20276}" vid="{03166EA1-370F-4321-A61E-8851365B4312}"/>
    </a:ext>
  </a:extLst>
</a:theme>
</file>

<file path=docProps/app.xml><?xml version="1.0" encoding="utf-8"?>
<Properties xmlns="http://schemas.openxmlformats.org/officeDocument/2006/extended-properties" xmlns:vt="http://schemas.openxmlformats.org/officeDocument/2006/docPropsVTypes">
  <TotalTime>338</TotalTime>
  <Words>898</Words>
  <Application>Microsoft Office PowerPoint</Application>
  <PresentationFormat>Widescreen</PresentationFormat>
  <Paragraphs>63</Paragraphs>
  <Slides>22</Slides>
  <Notes>0</Notes>
  <HiddenSlides>2</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Consolas</vt:lpstr>
      <vt:lpstr>Grandview</vt:lpstr>
      <vt:lpstr>Symbol</vt:lpstr>
      <vt:lpstr>Times New Roman</vt:lpstr>
      <vt:lpstr>Wingdings</vt:lpstr>
      <vt:lpstr>CosineVTI</vt:lpstr>
      <vt:lpstr>Business Analytics with R</vt:lpstr>
      <vt:lpstr>Agenda</vt:lpstr>
      <vt:lpstr>Introduction to the Data</vt:lpstr>
      <vt:lpstr>Data Preprocessing</vt:lpstr>
      <vt:lpstr>Data Preprocessing</vt:lpstr>
      <vt:lpstr>Exploratory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Modelling</vt:lpstr>
      <vt:lpstr>Regression Output</vt:lpstr>
      <vt:lpstr>Regression Output</vt:lpstr>
      <vt:lpstr>Insights from the Model</vt:lpstr>
      <vt:lpstr>Conclusion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Analytics with R</dc:title>
  <dc:creator>Shakamuri, Sai Gagan</dc:creator>
  <cp:lastModifiedBy>Parth Hitesh</cp:lastModifiedBy>
  <cp:revision>18</cp:revision>
  <dcterms:created xsi:type="dcterms:W3CDTF">2023-04-22T19:49:36Z</dcterms:created>
  <dcterms:modified xsi:type="dcterms:W3CDTF">2023-08-13T01:40:36Z</dcterms:modified>
</cp:coreProperties>
</file>